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2846C-6039-49E9-8A0E-B1FF813EC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7596A-AEB5-45BC-84B3-73E049486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74A65-12A6-4330-BF66-A2DAAADB3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85796-1987-447A-B2F2-64366379A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F45D1-F5DA-4DE5-B0B2-506A81C18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E3B049-D891-4D08-A3F4-FB2DB512F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2ECF0E-E57C-4B07-B307-8764E78A6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98AAC-CB33-40A2-BD4F-2A16D2214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2FD12-31C6-4EDE-A296-5658D229E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104E2-118A-4C6A-9D3E-81AF4BB33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834B9-DABF-4642-BFA9-E5AA34AF8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341550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厨卫空间设计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厨卫空间设计概述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厨房空间设计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卫生间空间设计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材料与施工工艺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设计案例展示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厨卫空间设计概述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厨卫空间定义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厨卫空间是指家庭中用于烹饪和卫生清洁的专属空间，包括厨房和卫生间。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厨房是家庭中重要的功能性区域，用于食材的准备、烹饪和餐具的清洗。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卫生间则是家庭中用于个人卫生和洗浴的私密空间。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厨卫空间设计应遵循安全原则，确保空间布局合理，避免因操作不当或设计缺陷导致的安全隐患。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厨卫空间设计应充分考虑其功能性需求，确保空间布局满足烹饪、卫生清洁等日常活动的需求。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厨卫空间设计应注重舒适性，营造宜人的环境，提高使用者的舒适感。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厨卫空间设计应注重美观性，通过合理的布局和装饰，提升空间的整体美感。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厨卫空间设计原则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在设计之初，应对使用者的需求进行深入分析，明确设计目标。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根据需求分析结果，进行厨卫空间的规划布局，确定功能区域和设备配置。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规划布局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根据规划布局，制定具体的设计方案，包括平面图、效果图等。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按照设计方案进行施工，确保各项设施的安装和布局符合设计要求。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施工执行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厨卫空间设计流程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厨房空间设计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L型布局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适合方形或长方形的厨房，将清洗、准备和烹饪区域分别设置在L的两边，形成便捷的工作流线。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岛型布局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在厨房中心设置一个独立的操作台，与其他区域形成回型流线，增加互动性和便利性。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U型布局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适用于面积较大的厨房，提供充足的储物和操作空间，方便多人同时操作。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直线式布局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适用于狭长型厨房，操作台和储物空间沿墙面一字排开，提高空间利用率。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厨房布局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利用墙面安装吊架、挂钩等，用于悬挂炊具、餐具等物品，节省台面空间。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壁挂式储物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橱柜收纳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台面收纳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开放式与封闭式结合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定制橱柜和抽屉，将餐具、厨具和调料等分类存放，便于整理和取用。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选择合适的收纳盒和收纳篮，将调料、食材等有序地摆放在台面上。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根据实际需求选择开放式或封闭式的收纳方式，以达到美观和实用的效果。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厨房收纳设计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设置主灯或吊灯，为整个厨房提供均匀的照明。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整体照明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在操作台、灶台等区域设置局部照明，增强工作区域的照明效果。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局部照明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利用灯光的颜色和亮度营造温馨或明亮的氛围，提高厨房的舒适度。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灯光氛围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选择合适的灯具和角度，避免直射光线造成的眩光问题。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防眩光设计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厨房照明设计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排气扇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利用窗户等自然通风口，实现空气流通。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自然通风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新风系统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通风与排气结合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根据实际情况选择合适的通风方式，确保厨房空气流通良好。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在厨房安装排气扇，及时排除油烟和异味。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在厨房安装新风系统，提供新鲜空气并排除污浊空气。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厨房通风设计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卫生间空间设计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独立式卫生间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适合面积较大的住宅，提供私密性和便利性。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共用式卫生间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适合小户型或公寓，节省空间，便于多人同时使用。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开放式卫生间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适合现代简约风格，增加空间通透感。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半开放式卫生间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结合开放式和独立式的特点，提供隐私和便利。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卫生间布局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https://d.book118.com/027134155013006031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2024-09-03T01:37:39.694</cp:lastPrinted>
  <dcterms:created xsi:type="dcterms:W3CDTF">2024-09-02T17:37:39Z</dcterms:created>
  <dcterms:modified xsi:type="dcterms:W3CDTF">2024-09-02T17:37:41Z</dcterms:modified>
</cp:coreProperties>
</file>