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1D53B1-3073-4D68-9032-F9D02A989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F2FB2-0B9C-422D-88B8-02E01D688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25B7D-E804-4F43-826A-68A3BF792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6B9FEC-A385-4333-85D5-8237FBBA7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2B0444-03D7-4028-9D20-932DD333B5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667D7-44E1-4815-AC38-9C2A4A14E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1C23CD-05CE-49D7-9F8E-7E23F9C17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81CA8-18CD-4788-825B-71D98FBF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F61FD-7404-43DB-9424-5D5226543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4E449-9394-4836-B00A-C85107915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CAC18-5F9B-4D04-82F6-11712A112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34161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眶内感染的护理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眶内感染的症状和诊断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眶内感染的护理原则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眶内感染的预防措施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眶内感染的案例分享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014" r="3201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61" r="290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探讨眶内感染的发病机制、临床表现和治疗方法，为患者提供全面的护理方案。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了解眶内感染的护理目的和背景，为患者提供更好的护理服务。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眶内感染是指眼眶内的组织受到细菌、病毒或其他微生物的感染，导致眼眶内炎症和疼痛。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眶内感染是一种常见的眼部疾病，如果不及时治疗，可能会导致视力丧失和其他严重的并发症。因此，对眶内感染的护理非常重要，需要采取有效的护理措施，减轻患者的痛苦，促进康复。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眶内感染的定义和重要性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眶内感染的症状和诊断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流泪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眶内感染会导致眼部疼痛，通常表现为刺痛或胀痛，严重时可能难以忍受。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感染会导致眼部血管扩张，出现眼红的症状。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眶内感染可能压迫视神经，导致视力下降或视野缺损。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眼部疼痛和不适会使患者经常流泪。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眶内感染可能引起全身反应，出现发热、头痛等症状。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眶内感染的症状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眼红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发热、头痛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病原学诊断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眶内感染的诊断方法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医生通过观察眼部症状，如眼红、肿胀、疼痛等，初步判断是否存在眶内感染。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血液检查可以检测白细胞计数和炎症指标，帮助判断是否存在感染。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通过采集眼部分泌物或组织样本进行培养，可以确定感染的病原体类型，为治疗提供依据。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通过X光、CT或MRI等影像学检查，可以观察到眶内感染引起的骨质破坏或软组织肿胀等异常表现。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眶内感染的护理原则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遵医嘱使用抗生素，控制感染，预防病情恶化。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在医生指导下，使用眼药水、眼药膏等局部药物，减轻眼部症状。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局部用药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875" b="14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根据病情需要，可能需要口服抗生素或其他药物。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口服药物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避免用手揉眼，保持眼部清洁，防止感染加重。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定期换药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按照医生建议，定期到医院换药，以确保伤口愈合良好。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留意眼部症状，如出现红肿、疼痛等症状加重，应及时就医。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对患者的疼痛程度进行评估，以便采取适当的疼痛管理措施。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使用止痛药、消炎药等缓解眼部疼痛，提高患者的舒适度。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给予患者心理支持，缓解紧张、焦虑等情绪，有助于减轻疼痛。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https://d.book118.com/027134161055006053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2024-09-27T04:32:20.181</cp:lastPrinted>
  <dcterms:created xsi:type="dcterms:W3CDTF">2024-09-26T20:32:20Z</dcterms:created>
  <dcterms:modified xsi:type="dcterms:W3CDTF">2024-09-26T20:32:22Z</dcterms:modified>
</cp:coreProperties>
</file>