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9144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22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23BA-3EA9-42C3-B41B-BBDCB46D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8FEAE-7F98-4EBB-9178-58AAA507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33817-7015-4D6A-A6FC-19435012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956E0-4EA8-457D-9855-055B9A90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6AE94E-A337-4D59-9A2E-32155275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E3E84-D8DD-41A5-9D48-5560355BD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D6BA9-0B29-47C8-87AD-D14CE949B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26354-4CFC-4191-876A-4F39C581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DF8F2-51DD-44F3-A716-988B8B60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A0460-5734-428D-B3A4-7283F8C8D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D57E-845E-4A20-BDD6-825855D4A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048794" y="5001282"/>
            <a:ext cx="216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050">
                <a:sym typeface="+mn-ea"/>
              </a:rPr>
              <a:t>单击此处编辑母版文本样式</a:t>
            </a:r>
            <a:endParaRPr sz="1050"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883558" y="3631768"/>
            <a:ext cx="5011219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883559" y="1645280"/>
            <a:ext cx="5011219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883559" y="5118884"/>
            <a:ext cx="486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382179" y="487000"/>
            <a:ext cx="17145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403383" y="5346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403383" y="59182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403383" y="6489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8288655" y="5988685"/>
            <a:ext cx="591978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8107680" y="5656580"/>
            <a:ext cx="567213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8409146" y="5724525"/>
            <a:ext cx="145256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2617478" y="627052"/>
            <a:ext cx="203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 err="1">
                <a:sym typeface="+mn-ea"/>
              </a:rPr>
              <a:t>单击此处编辑副标题</a:t>
            </a:r>
            <a:endParaRPr sz="1500"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31193" y="528887"/>
            <a:ext cx="2331720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sz="2700">
                <a:sym typeface="+mn-ea"/>
              </a:rPr>
              <a:t>单击编辑标题</a:t>
            </a:r>
            <a:endParaRPr sz="2700"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745434" y="1447137"/>
            <a:ext cx="780917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719197" y="1277655"/>
            <a:ext cx="1566678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sz="2700" err="1">
                <a:sym typeface="+mn-ea"/>
              </a:rPr>
              <a:t>节编号</a:t>
            </a:r>
            <a:endParaRPr sz="2700"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3693318" y="1277655"/>
            <a:ext cx="3764756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单击此处编辑标题</a:t>
            </a:r>
            <a:endParaRPr sz="2700"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419070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9144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4690055" y="3759791"/>
            <a:ext cx="216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4579144" y="2710481"/>
            <a:ext cx="4140041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3525">
                <a:sym typeface="+mn-ea"/>
              </a:rPr>
              <a:t>单击此处编辑标题</a:t>
            </a:r>
            <a:endParaRPr sz="3525"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4572000" y="3886432"/>
            <a:ext cx="486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8288655" y="5988685"/>
            <a:ext cx="591978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8107680" y="5656580"/>
            <a:ext cx="567213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8409146" y="5724525"/>
            <a:ext cx="145256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403383" y="5346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403383" y="59182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403383" y="648970"/>
            <a:ext cx="128587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9144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323248" y="745200"/>
            <a:ext cx="81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456300" y="1464319"/>
            <a:ext cx="82269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200"/>
              <a:t>三级</a:t>
            </a:r>
            <a:endParaRPr lang="zh-CN" altLang="en-US" sz="1200"/>
          </a:p>
          <a:p>
            <a:pPr lvl="3"/>
            <a:r>
              <a:rPr lang="zh-CN" altLang="en-US" sz="1050"/>
              <a:t>四级</a:t>
            </a:r>
            <a:endParaRPr lang="zh-CN" altLang="en-US" sz="1050"/>
          </a:p>
          <a:p>
            <a:pPr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456300" y="534955"/>
            <a:ext cx="82269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60340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基于船舶能效的太阳能及风能系统协同作用机制研究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3970020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3970020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船舶能效与能源系统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240631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240631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6699409" y="2462212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6699409" y="3072288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太阳能及风能系统的原理与技术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3970020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3970020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协同作用机制的实验验证与优化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240631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240631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基于船舶能效的协同作用机制研究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6699409" y="4122896"/>
            <a:ext cx="1461135" cy="3805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24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6699409" y="4732972"/>
            <a:ext cx="1461135" cy="7972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 spc="300">
                <a:latin typeface="+mj-ea"/>
                <a:ea typeface="+mj-ea"/>
                <a:cs typeface="微软雅黑" panose="020b0503020204020204" pitchFamily="34" charset="-122"/>
              </a:rPr>
              <a:t>实际应用与推广价值</a:t>
            </a:r>
            <a:endParaRPr lang="zh-CN" altLang="en-US" sz="15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船舶能效与能源系统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https://d.book118.com/027136034030006032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基于船舶能效的太阳能及风能系统协同作用机制研究</vt:lpstr>
      <vt:lpstr>目录</vt:lpstr>
      <vt:lpstr>添加章节标题</vt:lpstr>
      <vt:lpstr>船舶能效与能源系统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2024-09-04T20:46:36.630</cp:lastPrinted>
  <dcterms:created xsi:type="dcterms:W3CDTF">2024-09-04T12:46:36Z</dcterms:created>
  <dcterms:modified xsi:type="dcterms:W3CDTF">2024-09-04T12:46:38Z</dcterms:modified>
</cp:coreProperties>
</file>