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48C85C6-4FC0-45D0-974A-109C6CB2C8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A06FCF3-D621-438C-BB3E-8E803C1EA7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8C4E9DB-C618-4DAE-8862-5E9B13DC14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D8B0EEB-4891-4934-AC38-B1CF646A97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F2D66DA-4083-4821-AB8C-845FD36783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97AC885-898A-4890-A11C-310A657B7B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AED0481-0738-44A2-8A45-4CF7F453DF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330157B-90D2-4F73-B2C0-93BC07EC9D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8E1BC89-2740-4BD0-AB03-349828BE28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3B62E09-9871-4466-9A0E-90F79C8609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DBD25D1-A941-45D1-8DE8-B46EEE61F2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3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2714105210500605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49616" y="1681622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智慧物流概论微智慧物流系统(附教学视频二维码)</a:t>
            </a:r>
          </a:p>
        </p:txBody>
      </p:sp>
      <p:sp>
        <p:nvSpPr>
          <p:cNvPr id="3" name="AutoShape 3"/>
          <p:cNvSpPr/>
          <p:nvPr/>
        </p:nvSpPr>
        <p:spPr>
          <a:xfrm>
            <a:off x="878191" y="4363593"/>
            <a:ext cx="2414501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3539184" y="4354068"/>
            <a:ext cx="2350910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8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2024-01-20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360225" y="302442"/>
            <a:ext cx="3351690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endParaRPr lang="en-US" sz="1100"/>
          </a:p>
        </p:txBody>
      </p:sp>
      <p:sp>
        <p:nvSpPr>
          <p:cNvPr id="6" name="TextBox 6"/>
          <p:cNvSpPr txBox="1"/>
          <p:nvPr/>
        </p:nvSpPr>
        <p:spPr>
          <a:xfrm>
            <a:off x="689387" y="6072206"/>
            <a:ext cx="2297430" cy="291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9001074" y="877515"/>
            <a:ext cx="2792730" cy="7772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36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473390" y="1191132"/>
            <a:ext cx="6278486" cy="53267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智慧物流概述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微智慧物流系统核心技术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微智慧物流系统硬件设备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微智慧物流系统软件平台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微智慧物流系统应用场景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微智慧物流系统实施与运维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4301" y="148161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98115" y="148161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智慧物流概述</a:t>
            </a:r>
          </a:p>
        </p:txBody>
      </p:sp>
      <p:sp>
        <p:nvSpPr>
          <p:cNvPr id="5" name="AutoShape 5"/>
          <p:cNvSpPr/>
          <p:nvPr/>
        </p:nvSpPr>
        <p:spPr>
          <a:xfrm>
            <a:off x="-186355" y="5615640"/>
            <a:ext cx="2473866" cy="61289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226875" y="302442"/>
            <a:ext cx="3351690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endParaRPr lang="en-US" sz="11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123" r="1123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智慧物流是指通过智能软硬件、物联网、大数据等智慧化技术手段，实现物流各环节精细化、动态化、可视化管理，提高物流系统智能化分析决策和自动化操作执行能力，提升物流运作效率的现代化物流模式。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智慧物流定义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随着互联网、物联网、大数据、人工智能等技术的不断发展，智慧物流已经成为物流业发展的重要趋势。未来，智慧物流将更加注重技术创新和模式创新，推动物流业实现更高质量、更有效率、更可持续的发展。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智慧物流发展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智慧物流定义与发展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智慧物流系统组成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智慧物流系统主要由感知层、网络层、平台层和应用层四个部分组成。其中，感知层负责采集物流信息，网络层负责信息传输，平台层负责信息处理和分析，应用层则负责将处理后的信息应用到具体场景中。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智慧物流系统功能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智慧物流系统具有多种功能，包括智能感知与识别、智能分析与决策、智能调度与控制、智能服务与体验等。这些功能可以帮助物流企业实现自动化、智能化、精细化的管理和运营，提高物流效率和服务质量。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6" r="250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智慧物流系统组成与功能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79391" y="1754944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14135" y="1889688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1098456" y="2393075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779391" y="3803200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14135" y="3937944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>
            <a:off x="1098456" y="444133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8" name="AutoShape 8"/>
          <p:cNvSpPr/>
          <p:nvPr/>
        </p:nvSpPr>
        <p:spPr>
          <a:xfrm>
            <a:off x="6360328" y="1754944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495073" y="1889688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0" name="Connector 10"/>
          <p:cNvCxnSpPr/>
          <p:nvPr/>
        </p:nvCxnSpPr>
        <p:spPr>
          <a:xfrm flipH="1">
            <a:off x="6679393" y="2393075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AutoShape 11"/>
          <p:cNvSpPr/>
          <p:nvPr/>
        </p:nvSpPr>
        <p:spPr>
          <a:xfrm>
            <a:off x="6360328" y="3803200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495073" y="3937944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H="1">
            <a:off x="6679393" y="444133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1574907" y="1645216"/>
            <a:ext cx="452437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电商物流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574907" y="2202253"/>
            <a:ext cx="3905250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在电商领域，智慧物流可以实现订单处理、库存管理、配送优化等方面的智能化管理和运营，提高电商平台的物流服务水平和客户满意度。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574907" y="3693472"/>
            <a:ext cx="478155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农业物流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1574907" y="4250509"/>
            <a:ext cx="3905250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在农业领域，智慧物流可以实现农产品溯源、冷链物流等方面的智能化管理和运营，保障农产品的品质和安全，提高农业产业的附加值和竞争力。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7237966" y="3693472"/>
            <a:ext cx="475297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城市配送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7237966" y="4250509"/>
            <a:ext cx="3905250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在城市配送领域，智慧物流可以实现智能调度、路径规划、配送优化等方面的智能化管理和运营，提高城市配送的效率和准确性，缓解城市交通压力。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7315079" y="1645216"/>
            <a:ext cx="467677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制造业物流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7315079" y="2202253"/>
            <a:ext cx="3905250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在制造业领域，智慧物流可以实现生产物料管理、生产线物流管理、成品物流管理等方面的智能化管理和运营，提高制造业企业的生产效率和成本控制能力。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智慧物流应用领域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4301" y="148161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98115" y="148161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微智慧物流系统核心技术</a:t>
            </a:r>
          </a:p>
        </p:txBody>
      </p:sp>
      <p:sp>
        <p:nvSpPr>
          <p:cNvPr id="5" name="AutoShape 5"/>
          <p:cNvSpPr/>
          <p:nvPr/>
        </p:nvSpPr>
        <p:spPr>
          <a:xfrm>
            <a:off x="-186355" y="5615640"/>
            <a:ext cx="2473866" cy="61289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226875" y="302442"/>
            <a:ext cx="3351690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t="14292" b="14292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通过物联网技术，实现物流设备与系统之间的无缝对接和实时通信，确保数据的准确性和及时性。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设备接入与通信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利用物联网技术，对物流过程中的物品进行实时追踪和定位，提高物流的可视化和透明度。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物品追踪与定位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通过物联网传感器对物流环境中的温度、湿度、光照等参数进行实时监测和控制，确保物品在运输过程中的安全和质量。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环境监测与控制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物联网技术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27" b="2627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10" b="18410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27" b="2627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大数据分析技术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数据挖掘与预测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通过大数据分析技术，对海量物流数据进行挖掘和分析，发现潜在规律和趋势，为物流决策提供支持。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运输优化与调度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利用大数据分析技术，对物流运输路线、车辆调度等进行优化，提高物流效率和降低成本。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风险评估与安全控制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通过大数据分析技术，对物流过程中的风险进行评估和预测，及时采取安全措施，确保物流过程的安全和稳定。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7083" r="17083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智能监控与预警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利用人工智能技术，对物流过程进行实时监控和预警，及时发现问题并采取措施，确保物流过程的顺利进行。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智能识别与分类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利用人工智能技术，对物流过程中的物品进行自动识别和分类，提高处理效率和准确性。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智能规划与决策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通过人工智能技术，对物流过程进行智能规划和决策，实现自动化和智能化管理。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人工智能技术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弹性扩展与按需服务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通过云计算技术，实现物流系统的弹性扩展和按需服务，满足不断增长的业务需求。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数据存储与处理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利用云计算强大的数据存储和处理能力，对海量物流数据进行高效存储和处理，提高数据处理效率和质量。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多租户与安全隔离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云计算技术支持多租户模式和安全隔离机制，确保不同用户数据的安全性和隐私保护。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云计算技术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4301" y="148161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98115" y="148161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微智慧物流系统硬件设备</a:t>
            </a:r>
          </a:p>
        </p:txBody>
      </p:sp>
      <p:sp>
        <p:nvSpPr>
          <p:cNvPr id="5" name="AutoShape 5"/>
          <p:cNvSpPr/>
          <p:nvPr/>
        </p:nvSpPr>
        <p:spPr>
          <a:xfrm>
            <a:off x="-186355" y="5615640"/>
            <a:ext cx="2473866" cy="61289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226875" y="302442"/>
            <a:ext cx="3351690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endParaRPr lang="en-US" sz="1100"/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73" r="73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895" r="16895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温度传感器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湿度传感器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光照传感器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压力传感器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传感器设备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监测物流环境中的温度变化，确保货物在适宜的温度下运输和存储。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监测光线强度和变化，为货物提供适宜的光照条件。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检测物流环境中的湿度变化，防止货物受潮或干燥。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检测货物在运输过程中的受压情况，确保货物安全无损。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RFID标签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附着在货物或包装上，存储货物的相关信息，如名称、数量、生产日期等。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RFID读写器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读取和写入RFID标签中的信息，实现货物的快速识别和跟踪。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RFID天线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发射和接收RFID信号，确保读写器与标签之间的稳定通信。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RFID设备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 flipV="1">
            <a:off x="5226940" y="2711199"/>
            <a:ext cx="869059" cy="556467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>
            <a:off x="6085799" y="2787060"/>
            <a:ext cx="787048" cy="457877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6096000" y="3252176"/>
            <a:ext cx="0" cy="1146048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654974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897941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通过卫星定位技术，实时获取运输车辆的位置信息。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97941" y="1951443"/>
            <a:ext cx="3851172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GPS定位器</a:t>
            </a:r>
          </a:p>
        </p:txBody>
      </p:sp>
      <p:sp>
        <p:nvSpPr>
          <p:cNvPr id="8" name="AutoShape 8"/>
          <p:cNvSpPr/>
          <p:nvPr/>
        </p:nvSpPr>
        <p:spPr>
          <a:xfrm>
            <a:off x="5575257" y="2695566"/>
            <a:ext cx="1041485" cy="1064453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692637" y="2815534"/>
            <a:ext cx="806727" cy="82451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10800000">
            <a:off x="5065769" y="1746676"/>
            <a:ext cx="281771" cy="281771"/>
          </a:xfrm>
          <a:prstGeom prst="rt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62010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10800000">
            <a:off x="11272804" y="1746676"/>
            <a:ext cx="281771" cy="281771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304288" y="4201903"/>
            <a:ext cx="7583424" cy="1744811"/>
          </a:xfrm>
          <a:prstGeom prst="snip1Rect">
            <a:avLst>
              <a:gd name="adj" fmla="val 25374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10800000">
            <a:off x="9605942" y="4201903"/>
            <a:ext cx="281771" cy="281771"/>
          </a:xfrm>
          <a:prstGeom prst="rtTriangl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7096195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结合GPS定位数据，展示货物的实时位置和运输路线。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096195" y="1966682"/>
            <a:ext cx="3948708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GIS地理信息系统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71608" y="4965724"/>
            <a:ext cx="68766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为运输车辆提供路线规划和导航服务，确保货物准确送达目的地。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571608" y="4415940"/>
            <a:ext cx="4371364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导航设备</a:t>
            </a:r>
          </a:p>
        </p:txBody>
      </p:sp>
      <p:sp>
        <p:nvSpPr>
          <p:cNvPr id="19" name="Freeform 19"/>
          <p:cNvSpPr/>
          <p:nvPr/>
        </p:nvSpPr>
        <p:spPr>
          <a:xfrm>
            <a:off x="5885368" y="3029673"/>
            <a:ext cx="396240" cy="42062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GPS/GIS设备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通过图像识别、传感器等技术，实现货物的自动分拣和分类。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自动化分拣系统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如AGV（自动导引车）等，实现货物的自动搬运和装卸。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自动化搬运设备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采用立体仓库、堆垛机等设备，实现货物的自动存储和取货。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自动化存储系统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结合智能算法和大数据技术，实现货物的智能配送和路径规划。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自动化配送系统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自动化设备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https://d.book118.com/027141052105006050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41400"/>
      </a:dk1>
      <a:lt1>
        <a:srgbClr val="F0FFD9"/>
      </a:lt1>
      <a:dk2>
        <a:srgbClr val="000000"/>
      </a:dk2>
      <a:lt2>
        <a:srgbClr val="FFFFFF"/>
      </a:lt2>
      <a:accent1>
        <a:srgbClr val="2C4A1E"/>
      </a:accent1>
      <a:accent2>
        <a:srgbClr val="29701D"/>
      </a:accent2>
      <a:accent3>
        <a:srgbClr val="6FBD2F"/>
      </a:accent3>
      <a:accent4>
        <a:srgbClr val="93BD42"/>
      </a:accent4>
      <a:accent5>
        <a:srgbClr val="B6C431"/>
      </a:accent5>
      <a:accent6>
        <a:srgbClr val="C8E063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109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1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2024-09-23T02:07:55.144</cp:lastPrinted>
  <dcterms:created xsi:type="dcterms:W3CDTF">2024-09-22T18:07:55Z</dcterms:created>
  <dcterms:modified xsi:type="dcterms:W3CDTF">2024-09-22T18:07:57Z</dcterms:modified>
</cp:coreProperties>
</file>