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C30B9-1B43-4666-81DD-AF030DF1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30441-C718-4854-88E6-4C955373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BC255-163F-4201-93F1-0FB011182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76C0A-3F7D-4E8A-8EFA-A9D67410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F08AE-2A0D-4F16-878F-6F58BDAD4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E522F0-44A5-4507-AA27-FC7C1765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A741C-4CEF-4F90-AB29-89D2D8AA2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044DB-0856-40A9-9B6A-FAE41629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C5762-3321-4F40-BA0F-C4E8DFE9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00264-46D6-4A3E-8ECE-07A025D2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D94CB-DD98-4DCA-8A8E-094B07AB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41111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表达情绪要适当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情绪表达的重要性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情绪表达不适当的后果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如何适当表达情绪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提高情绪表达能力的方法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总结与建议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情绪表达的重要性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情绪对人际关系的影响</a:t>
            </a:r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情绪表达：直接影响人际关系的质量和稳定性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情绪管理：有助于建立良好的人际关系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积极情绪：促进人际关系的和谐发展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消极情绪：可能导致人际关系的紧张和冲突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情绪表达对沟通效果的作用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情绪表达可以增强沟通效果，使对方更好地理解你的想法和感受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情绪表达可以促进人际关系的和谐，增进彼此的理解和信任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情绪表达可以帮助我们更好地表达自己的情感和需求，避免误解和冲突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情绪表达可以增强我们的自信心和自尊心，使我们更加自信和独立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情绪表达对个人形象的影响</a:t>
            </a:r>
            <a:endParaRPr lang="zh-CN" altLang="en-US"/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情绪表达可以展现一个人的性格和品质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情绪表达可以影响你的人际关系和社交互动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情绪表达可以影响你的工作和生活状态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情绪表达可以影响他人对你的看法和评价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情绪表达不适当的后果</a:t>
            </a:r>
            <a:endParaRPr lang="zh-CN" altLang="en-US"/>
          </a:p>
        </p:txBody>
      </p:sp>
      <p:sp>
        <p:nvSpPr>
          <p:cNvPr id="104918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对人际关系造成负面影响</a:t>
            </a:r>
            <a:endParaRPr lang="zh-CN" altLang="en-US"/>
          </a:p>
        </p:txBody>
      </p:sp>
      <p:sp>
        <p:nvSpPr>
          <p:cNvPr id="104926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情绪表达不适当可能导致他人对你产生反感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情绪表达不适当可能导致他人对你产生不信任感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情绪表达不适当可能导致人际关系紧张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情绪表达不适当可能导致他人误解你的意图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影响个人形象和声誉</a:t>
            </a:r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情绪失控可能导致个人形象受损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不当表达情绪可能导致他人误解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情绪失控可能导致人际关系紧张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0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不当表达情绪可能导致他人对你的信任度下降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阻碍有效沟通与合作</a:t>
            </a:r>
            <a:endParaRPr lang="zh-CN" altLang="en-US"/>
          </a:p>
        </p:txBody>
      </p:sp>
      <p:sp>
        <p:nvSpPr>
          <p:cNvPr id="104938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情绪表达不适当可能影响工作效率和团队协作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情绪表达不适当可能导致误解和冲突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情绪表达不适当可能影响人际关系和团队氛围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情绪表达不适当可能影响个人形象和职业发展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如何适当表达情绪</a:t>
            </a:r>
            <a:endParaRPr lang="zh-CN" altLang="en-US"/>
          </a:p>
        </p:txBody>
      </p:sp>
      <p:sp>
        <p:nvSpPr>
          <p:cNvPr id="104944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https://d.book118.com/027141111020006025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表达情绪要适当</vt:lpstr>
      <vt:lpstr>目录</vt:lpstr>
      <vt:lpstr>单击添加文档标题</vt:lpstr>
      <vt:lpstr>情绪表达的重要性</vt:lpstr>
      <vt:lpstr>情绪对人际关系的影响</vt:lpstr>
      <vt:lpstr>情绪表达对沟通效果的作用</vt:lpstr>
      <vt:lpstr>情绪表达对个人形象的影响</vt:lpstr>
      <vt:lpstr>情绪表达不适当的后果</vt:lpstr>
      <vt:lpstr>对人际关系造成负面影响</vt:lpstr>
      <vt:lpstr>影响个人形象和声誉</vt:lpstr>
      <vt:lpstr>阻碍有效沟通与合作</vt:lpstr>
      <vt:lpstr>如何适当表达情绪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2024-08-29T12:23:03.211</cp:lastPrinted>
  <dcterms:created xsi:type="dcterms:W3CDTF">2024-08-29T04:23:03Z</dcterms:created>
  <dcterms:modified xsi:type="dcterms:W3CDTF">2024-08-29T04:23:05Z</dcterms:modified>
</cp:coreProperties>
</file>