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34817-CFC3-4242-AE8E-FE1706141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E4A41-D43A-41E4-A65D-28774F84A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5F5A3-4251-44A8-A5A8-CC7371937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611C5-AF05-4018-825F-8C155AFBD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07598B-A36C-4237-B693-15F5CF79B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57C0F4-35DB-4BF9-9242-95D4369C4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B7A271-3829-4038-87DA-C88D32406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7761A5-94FD-4473-8F57-5A5834D2A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3F52C-9170-4440-8DEE-0E5CAA8F3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E815A-0FFD-49FE-838E-05E32A020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76249-B461-4D0B-9C6B-AEFAD430B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4112316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项目运营管理的组织与协调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项目运营管理的组织结构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项目运营管理的协调机制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项目运营管理的关键流程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项目运营管理的挑战与对策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项目运营管理的实践案例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92" b="53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项目运营管理是指在项目实施过程中，对项目资源、进度、成本、质量等方面进行计划、组织、协调和控制，以实现项目目标的一系列管理活动。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项目运营管理的目标是确保项目按照预定计划顺利进行，实现项目目标，同时优化资源配置，提高项目效率和质量。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95" r="1999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项目管理和运营管理都是为实现组织目标而进行的管理活动，两者在目标设定、计划制定、资源配置等方面存在相似之处。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项目管理侧重于项目的规划、实施和控制，关注项目的临时性、独特性和目标导向性；而运营管理则关注组织的日常运营活动，包括生产、销售、人力资源等方面的管理。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区别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项目管理与运营管理的关系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通过有效的项目运营管理，可以确保项目按照预定计划进行，降低项目失败的风险。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确保项目成功实施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提高资源利用效率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项目运营管理能够优化资源配置，提高资源利用效率，降低项目成本。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成功的项目运营管理有助于提升组织的项目管理能力和运营效率，从而增强组织的竞争力。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项目运营管理的重要性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项目运营管理的组织结构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资源不能共享，团队成员在项目结束后可能面临失业风险，且不利于公司整体知识和经验的积累。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项目型组织结构是一种单目标的垂直组织方式，以项目为中心，将项目所需的人员、资源等集中起来，形成一个独立的、自给自足的项目团队。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项目经理对项目拥有完全的控制权，团队成员只对项目经理负责，项目结束后团队解散。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目标单一，决策迅速，团队成员之间沟通顺畅，有利于项目的顺利实施。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项目型组织结构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职能型组织结构是一种按照职能划分部门的组织方式，各部门负责各自的专业领域，共同完成项目的各项任务。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各部门在项目中的职责明确，资源可以在部门内部共享，项目经理需协调各部门之间的合作。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有利于发挥各部门的专业优势，资源利用效率高，有利于公司整体知识和经验的积累。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部门间沟通可能存在障碍，项目经理的控制力相对较弱，可能导致项目进展缓慢或偏离目标。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职能型组织结构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矩阵型组织结构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矩阵型组织结构是一种既包含职能划分又包含项目划分的组织方式，项目团队成员同时属于职能部门和项目组。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项目经理和职能部门经理共同管理项目团队成员，项目团队成员需同时向两个上级汇报工作。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兼顾了项目型和职能型组织结构的优点，有利于资源的共享和整体知识与经验的积累，同时项目经理对项目拥有一定的控制权。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存在双重领导的问题，可能导致团队成员无所适从，增加了管理的复杂性和难度。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33796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| 组织结构类型 | 优点 | 缺点 |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71147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| --- | --- | --- |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86385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| 项目型 | 目标单一，决策迅速；团队成员之间沟通顺畅 | 资源不能共享；团队成员在项目结束后可能面临失业风险 |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08884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| 职能型 | 有利于发挥各部门的专业优势；资源利用效率高 | 部门间沟通可能存在障碍；项目经理的控制力相对较弱 |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74070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| 矩阵型 | 兼顾了项目型和职能型的优点；有利于资源的共享和整体知识与经验的积累 | 存在双重领导的问题；增加了管理的复杂性和难度 |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967443" y="1905233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不同组织结构的优缺点比较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项目运营管理的协调机制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建立有效的项目沟通机制，包括定期会议、进度报告和在线协作工具，确保项目团队内部信息畅通。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469" r="5469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9448" r="944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根据项目需求和优先级，合理分配人力、物力和财力资源，确保项目顺利推进。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明确项目任务分工和责任，协调不同部门或团队成员之间的合作，确保项目按计划进行。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任务协调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项目内部协调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项目与外部环境协调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利益相关者管理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识别项目利益相关者，了解其需求和期望，积极与其沟通并争取支持。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法规遵从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遵守国家和地方相关法规和政策，确保项目合规运营。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合作伙伴关系管理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与项目合作伙伴建立良好关系，明确双方权责利，共同推进项目实施。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及时发现并记录项目中的冲突问题，分析冲突产生的原因和影响。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根据冲突性质和影响程度，选择合适的解决策略，如协商、调解、仲裁或诉讼等。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冲突解决策略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892" r="138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总结经验教训，完善项目管理流程，提高团队成员冲突解决能力，预防类似冲突再次发生。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冲突预防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冲突管理与解决策略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https://d.book118.com/027141123161006050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2024-09-23T16:30:18.134</cp:lastPrinted>
  <dcterms:created xsi:type="dcterms:W3CDTF">2024-09-23T08:30:18Z</dcterms:created>
  <dcterms:modified xsi:type="dcterms:W3CDTF">2024-09-23T08:30:20Z</dcterms:modified>
</cp:coreProperties>
</file>