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D8BF0-D4F2-4A9A-B2DC-DBE13F035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E6A8D-236C-4F00-9D00-DA16ABEA6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664D2-E34E-4D2D-BFF8-3B1F8ADF2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27920-4096-4E2B-A6C8-6F114DB28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38046D-AB99-4301-BF29-5E084949F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8A845A-4293-440C-A12B-C1F1E1D96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DF30B9-58FE-4B3E-BB18-6BF02A376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9F51E-5B61-4C8A-8925-9A778AFAE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B1F84-7F1D-4E67-AE3A-7BD44C64F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8DD0F-B66E-47E3-8BFE-D01165146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FE1A5-6AFD-49D6-A8FE-E0CC82958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42145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胶质瘤术后护理查房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术后一般护理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饮食与营养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康复训练与日常生活指导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术后一般护理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密切监测患者的生命体征是术后护理的重要环节，包括心率、血压、呼吸频率和体温等指标。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生命体征的监测有助于及时发现并处理术后并发症，如出血、感染或呼吸衰竭等。监测过程中需保持安静的环境，避免影响患者休息。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伤口护理是术后护理的关键环节，需要定期检查伤口情况，保持伤口清洁干燥。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定期更换敷料，避免伤口感染。观察伤口愈合情况，如发现异常应及时报告医生。同时，应指导患者保持个人卫生，避免伤口污染。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术后疼痛管理对于患者的恢复至关重要，应采取多种方法减轻患者疼痛。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根据患者的疼痛程度，采取适当的止痛措施，如药物治疗、物理治疗或心理疏导等。同时，应关注患者的心理状态，提供情感支持，帮助患者缓解焦虑和疼痛。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饮食与营养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109" b="241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951" b="249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728" b="117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清淡易消化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术后初期，患者消化功能较弱，应选择清淡、易消化的食物，如稀粥、蒸蛋等。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高蛋白、高热量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为了促进伤口愈合和身体恢复，应给予高蛋白、高热量食物，如鱼、肉、蛋等。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多维生素、多纤维素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为了保持大便通畅，应多摄入富含维生素和纤维素的食物，如蔬菜、水果等。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补充维生素和矿物质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术后患者需要摄入充足的维生素和矿物质，以满足身体需要。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补充水分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术后患者应保持足够的水分摄入，以防止脱水。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补充蛋白质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术后患者身体虚弱，需要补充足够的蛋白质以促进伤口愈合和身体恢复。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营养补充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糖尿病患者饮食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对于糖尿病患者，应遵循糖尿病饮食原则，控制糖分摄入。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过敏体质患者饮食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对于过敏体质患者，应避免摄入过敏源食物，同时选择清淡、易消化的食物。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胃肠道手术患者饮食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对于胃肠道手术患者，应遵循医嘱进行饮食调整，避免进食刺激性食物。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特殊饮食需求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康复训练与日常生活指导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https://d.book118.com/027142145036006041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2024-09-13T23:22:52.929</cp:lastPrinted>
  <dcterms:created xsi:type="dcterms:W3CDTF">2024-09-13T15:22:52Z</dcterms:created>
  <dcterms:modified xsi:type="dcterms:W3CDTF">2024-09-13T15:22:54Z</dcterms:modified>
</cp:coreProperties>
</file>