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089025-3850-4911-8D31-0C63ED420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9ABDA7-2A68-4441-99EB-5D82C85B9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A3D2FA-6C7D-4CDE-8494-55B8ECB23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AF82F7-CAC2-48BD-AA66-F4EF37383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D210D6-98BF-4257-BDA9-7F36A4CC6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01DFDC-355A-4699-8E29-ABC1CD823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44D0DE-C625-41F8-995E-2A7E1AB67F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01BC4C-0116-4B2A-93D0-1A05B52FF4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760779-7B34-4CD8-9FBD-D803E79C88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098575-F405-4382-9CB5-888CAF7D7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9F4273-6587-439E-A8D9-18CC301A9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143030122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医务人员个人医德总结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医德规范的理解与实践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医德情感与职业责任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医德修养与自我提升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医德实践中的挑战与应对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个人医德总结的启示与展望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41" r="310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310" r="3331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968" r="289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医德是医务人员在从事医疗服务过程中应遵循的职业道德，包括对患者负责、尊重患者权利、维护患者利益等方面的要求。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医德定义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医德是医务人员职业行为的基本准则，是保障医疗服务质量、维护患者权益、提升医疗行业形象的重要基础。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医德重要性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医德的定义与重要性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个人医德总结旨在帮助医务人员反思自己的职业行为，查找不足，明确改进方向，提升个人医德水平，为患者提供更好的医疗服务。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个人医德总结有助于增强医务人员的责任感和使命感，提高医疗服务质量，促进医疗行业的健康发展，同时也有助于提升医务人员的个人品德和职业素养。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个人医德总结的目的和意义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医德规范的理解与实践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医务人员应尊重患者的自主选择权，不强迫患者接受或不接受任何医疗方案。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尊重患者自主权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保护患者隐私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875" b="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关爱患者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042" r="14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医务人员应严格保护患者的隐私，不泄露患者的个人信息和病情。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医务人员应关心患者的身体和心理状况，提供必要的情感支持。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尊重患者权利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医务人员应实事求是地向患者提供医疗信息和建议，不夸大疗效或隐瞒不良后果。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292" r="32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8333" r="833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实事求是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医务人员应遵守医德，不收受患者或家属的红包、礼品等，不谋取个人私利。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不谋取私利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医务人员应尽职尽责，为患者提供高质量的医疗服务，不敷衍塞责。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尽责医疗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诚信医疗行为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保护患者信息安全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医务人员应采取必要措施，确保患者信息不被非法获取和使用。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保密义务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医务人员应对患者的病情、隐私等信息保密，不得随意泄露。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防止信息外泄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医务人员在与他人交流时，应注意避免泄露患者相关信息，防止信息外泄。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458" b="45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375" r="143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医疗保密义务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50" b="289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医疗团队协作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协作精神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医务人员应具备团队协作精神，共同为患者提供全面、连续的医疗服务。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分工合作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医务人员应根据专业特长和职责分工，密切合作，共同完成医疗任务。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沟通交流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医务人员之间应保持良好沟通，及时交流患者的病情和治疗情况，提高医疗质量。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医德情感与职业责任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同情心与关爱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同情心和关爱有助于医务人员更好地理解患者，从而提供更加贴心和个性化的医疗服务，提高患者的满意度和信任度。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医务人员应具备同情心和关爱，关注患者的痛苦和需求，用心倾听患者的主诉，给予患者温暖和安慰。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救死扶伤的使命感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医务人员应具备强烈的救死扶伤的使命感，时刻牢记患者的生命健康高于一切，尽最大努力救治患者。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救死扶伤的使命感驱使医务人员不断学习和提高自己的医疗技能，为患者提供最优质的医疗服务，挽救更多的生命。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https://d.book118.com/027143030122006041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2024-09-14T12:27:15.143</cp:lastPrinted>
  <dcterms:created xsi:type="dcterms:W3CDTF">2024-09-14T04:27:15Z</dcterms:created>
  <dcterms:modified xsi:type="dcterms:W3CDTF">2024-09-14T04:27:17Z</dcterms:modified>
</cp:coreProperties>
</file>