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6C34A1D-F6D0-4812-B3F6-7EB5EB8D95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4FCD73-C80C-44E0-81DA-89EA12D2EB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D9515F0-4B94-406C-9672-C1219A322E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65AF139-7C6B-4372-9A4B-527FF24B0C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E8F8F0E-44A5-47A6-AAE5-6D9698FF891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D7E9299-C874-4D55-9458-4296256CB5F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BF02FB7-7880-49E4-BDCD-0C357427EB9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1616A4-31C5-42A2-AD0C-2B6EC7A74B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7F68B1-B2A0-4A0F-98F0-4A7C59FF75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868CA4-DC92-473C-9760-420C73C533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347902-0633-42C2-BD41-F12920E47B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7144130134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电力系统的经济调度与优化</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电力系统经济调度的基本概念
 电力系统经济调度的目标和约束
 电力系统经济调度的方法
 电力系统经济调度的数学模型
 电力系统经济调度算法
 电力系统经济调度软件
 电力系统经济调度的应用
 电力系统经济调度的最新发展趋势</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电力系统经济调度的基本概念</a:t>
            </a:r>
          </a:p>
        </p:txBody>
      </p:sp>
      <p:sp>
        <p:nvSpPr>
          <p:cNvPr id="3" name="Subtitle 2"/>
          <p:cNvSpPr>
            <a:spLocks noGrp="1"/>
          </p:cNvSpPr>
          <p:nvPr>
            <p:ph type="subTitle" idx="1"/>
          </p:nvPr>
        </p:nvSpPr>
        <p:spPr/>
        <p:txBody>
          <a:bodyPr/>
          <a:lstStyle/>
          <a:p>
            <a:r>
              <a:t>电力系统的经济调度与优化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电力系统经济调度的基本概念</a:t>
            </a:r>
          </a:p>
        </p:txBody>
      </p:sp>
      <p:sp>
        <p:nvSpPr>
          <p:cNvPr id="3" name="Text Placeholder 2"/>
          <p:cNvSpPr>
            <a:spLocks noGrp="1"/>
          </p:cNvSpPr>
          <p:nvPr>
            <p:ph type="body" idx="1"/>
          </p:nvPr>
        </p:nvSpPr>
        <p:spPr/>
        <p:txBody>
          <a:bodyPr/>
          <a:lstStyle/>
          <a:p>
            <a:r>
              <a:t>电力系统经济调度的基本概念：</a:t>
            </a:r>
          </a:p>
        </p:txBody>
      </p:sp>
      <p:sp>
        <p:nvSpPr>
          <p:cNvPr id="4" name="Content Placeholder 3"/>
          <p:cNvSpPr>
            <a:spLocks noGrp="1"/>
          </p:cNvSpPr>
          <p:nvPr>
            <p:ph sz="half" idx="2"/>
          </p:nvPr>
        </p:nvSpPr>
        <p:spPr/>
        <p:txBody>
          <a:bodyPr/>
          <a:lstStyle/>
          <a:p>
            <a:r>
              <a:t>1. 电力系统经济调度是指在满足系统安全可靠运行的前提下，通过合理安排发电机组的发电出力，以最小化系统运行成本或最大化系统运行收益。</a:t>
            </a:r>
          </a:p>
          <a:p>
            <a:r>
              <a:t>2. 电力系统经济调度涉及多个变量，包括发电机组的发电出力、电网的潮流分布、系统的负荷需求等。</a:t>
            </a:r>
          </a:p>
          <a:p>
            <a:r>
              <a:t>3. 电力系统经济调度是一个优化问题，需要考虑各种约束条件，例如发电机组的发电出力上限和下限、电网线路的输送容量等。</a:t>
            </a:r>
          </a:p>
        </p:txBody>
      </p:sp>
      <p:sp>
        <p:nvSpPr>
          <p:cNvPr id="5" name="Text Placeholder 4"/>
          <p:cNvSpPr>
            <a:spLocks noGrp="1"/>
          </p:cNvSpPr>
          <p:nvPr>
            <p:ph type="body" idx="3"/>
          </p:nvPr>
        </p:nvSpPr>
        <p:spPr/>
        <p:txBody>
          <a:bodyPr/>
          <a:lstStyle/>
          <a:p>
            <a:r>
              <a:t>发电机组的经济特性：</a:t>
            </a:r>
          </a:p>
        </p:txBody>
      </p:sp>
      <p:sp>
        <p:nvSpPr>
          <p:cNvPr id="6" name="Content Placeholder 5"/>
          <p:cNvSpPr>
            <a:spLocks noGrp="1"/>
          </p:cNvSpPr>
          <p:nvPr>
            <p:ph sz="half" idx="4"/>
          </p:nvPr>
        </p:nvSpPr>
        <p:spPr/>
        <p:txBody>
          <a:bodyPr/>
          <a:lstStyle/>
          <a:p>
            <a:r>
              <a:t>1. 发电机组的经济特性是指发电机组在不同发电出力下的运行成本。</a:t>
            </a:r>
          </a:p>
          <a:p>
            <a:r>
              <a:t>2. 发电机组的经济特性通常用发电机组的出力-成本曲线来表示，该曲线显示了发电机组在不同发电出力下的运行成本。</a:t>
            </a:r>
          </a:p>
          <a:p>
            <a:r>
              <a:t>3. 发电机组的经济特性受多种因素影响，例如发电机组的类型、燃料成本、运行维护成本等。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电力系统经济调度的基本概念</a:t>
            </a:r>
          </a:p>
        </p:txBody>
      </p:sp>
      <p:sp>
        <p:nvSpPr>
          <p:cNvPr id="3" name="Text Placeholder 2"/>
          <p:cNvSpPr>
            <a:spLocks noGrp="1"/>
          </p:cNvSpPr>
          <p:nvPr>
            <p:ph type="body" idx="1"/>
          </p:nvPr>
        </p:nvSpPr>
        <p:spPr/>
        <p:txBody>
          <a:bodyPr/>
          <a:lstStyle/>
          <a:p>
            <a:r>
              <a:t>电力系统负荷特性：</a:t>
            </a:r>
          </a:p>
        </p:txBody>
      </p:sp>
      <p:sp>
        <p:nvSpPr>
          <p:cNvPr id="4" name="Content Placeholder 3"/>
          <p:cNvSpPr>
            <a:spLocks noGrp="1"/>
          </p:cNvSpPr>
          <p:nvPr>
            <p:ph sz="half" idx="2"/>
          </p:nvPr>
        </p:nvSpPr>
        <p:spPr/>
        <p:txBody>
          <a:bodyPr/>
          <a:lstStyle/>
          <a:p>
            <a:r>
              <a:t>1. 电力系统负荷特性是指电力系统负荷随时间的变化规律。</a:t>
            </a:r>
          </a:p>
          <a:p>
            <a:r>
              <a:t>2. 电力系统负荷特性受多种因素影响，例如季节、天气、经济活动等。</a:t>
            </a:r>
          </a:p>
          <a:p>
            <a:r>
              <a:t>3. 电力系统负荷特性可以分为基本负荷、中间负荷和高峰负荷。</a:t>
            </a:r>
          </a:p>
        </p:txBody>
      </p:sp>
      <p:sp>
        <p:nvSpPr>
          <p:cNvPr id="5" name="Text Placeholder 4"/>
          <p:cNvSpPr>
            <a:spLocks noGrp="1"/>
          </p:cNvSpPr>
          <p:nvPr>
            <p:ph type="body" idx="3"/>
          </p:nvPr>
        </p:nvSpPr>
        <p:spPr/>
        <p:txBody>
          <a:bodyPr/>
          <a:lstStyle/>
          <a:p>
            <a:r>
              <a:t>电力系统潮流：</a:t>
            </a:r>
          </a:p>
        </p:txBody>
      </p:sp>
      <p:sp>
        <p:nvSpPr>
          <p:cNvPr id="6" name="Content Placeholder 5"/>
          <p:cNvSpPr>
            <a:spLocks noGrp="1"/>
          </p:cNvSpPr>
          <p:nvPr>
            <p:ph sz="half" idx="4"/>
          </p:nvPr>
        </p:nvSpPr>
        <p:spPr/>
        <p:txBody>
          <a:bodyPr/>
          <a:lstStyle/>
          <a:p>
            <a:r>
              <a:t>1. 电力系统潮流是指电力系统中电能的流动方向和大小。</a:t>
            </a:r>
          </a:p>
          <a:p>
            <a:r>
              <a:t>2. 电力系统潮流受多种因素影响，例如发电机组的发电出力、电网的结构、系统的负荷需求等。</a:t>
            </a:r>
          </a:p>
          <a:p>
            <a:r>
              <a:t>3. 电力系统潮流分析是电力系统经济调度的重要组成部分，可以帮助调度人员掌握系统运行状态，并做出合理的调度决策。</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电力系统经济调度的基本概念</a:t>
            </a:r>
          </a:p>
        </p:txBody>
      </p:sp>
      <p:sp>
        <p:nvSpPr>
          <p:cNvPr id="3" name="Text Placeholder 2"/>
          <p:cNvSpPr>
            <a:spLocks noGrp="1"/>
          </p:cNvSpPr>
          <p:nvPr>
            <p:ph type="body" idx="1"/>
          </p:nvPr>
        </p:nvSpPr>
        <p:spPr/>
        <p:txBody>
          <a:bodyPr/>
          <a:lstStyle/>
          <a:p>
            <a:r>
              <a:t>电力系统损失：</a:t>
            </a:r>
          </a:p>
        </p:txBody>
      </p:sp>
      <p:sp>
        <p:nvSpPr>
          <p:cNvPr id="4" name="Content Placeholder 3"/>
          <p:cNvSpPr>
            <a:spLocks noGrp="1"/>
          </p:cNvSpPr>
          <p:nvPr>
            <p:ph sz="half" idx="2"/>
          </p:nvPr>
        </p:nvSpPr>
        <p:spPr/>
        <p:txBody>
          <a:bodyPr/>
          <a:lstStyle/>
          <a:p>
            <a:r>
              <a:t>1. 电力系统损失是指在电力系统中传输电能时发生的能量损耗。</a:t>
            </a:r>
          </a:p>
          <a:p>
            <a:r>
              <a:t>2. 电力系统损失主要包括输电线路损耗、变压器损耗和配电线路损耗等。</a:t>
            </a:r>
          </a:p>
          <a:p>
            <a:r>
              <a:t>3. 电力系统损失会增加系统的运行成本，因此在电力系统经济调度中需要考虑如何减少系统损失。</a:t>
            </a:r>
          </a:p>
        </p:txBody>
      </p:sp>
      <p:sp>
        <p:nvSpPr>
          <p:cNvPr id="5" name="Text Placeholder 4"/>
          <p:cNvSpPr>
            <a:spLocks noGrp="1"/>
          </p:cNvSpPr>
          <p:nvPr>
            <p:ph type="body" idx="3"/>
          </p:nvPr>
        </p:nvSpPr>
        <p:spPr/>
        <p:txBody>
          <a:bodyPr/>
          <a:lstStyle/>
          <a:p>
            <a:r>
              <a:t>电力系统经济调度模型：</a:t>
            </a:r>
          </a:p>
        </p:txBody>
      </p:sp>
      <p:sp>
        <p:nvSpPr>
          <p:cNvPr id="6" name="Content Placeholder 5"/>
          <p:cNvSpPr>
            <a:spLocks noGrp="1"/>
          </p:cNvSpPr>
          <p:nvPr>
            <p:ph sz="half" idx="4"/>
          </p:nvPr>
        </p:nvSpPr>
        <p:spPr/>
        <p:txBody>
          <a:bodyPr/>
          <a:lstStyle/>
          <a:p>
            <a:r>
              <a:t>1. 电力系统经济调度模型是指用来描述电力系统经济调度问题的数学模型。</a:t>
            </a:r>
          </a:p>
          <a:p>
            <a:r>
              <a:t>2. 电力系统经济调度模型通常是一个非线性优化模型，需要考虑各种约束条件和优化目标。</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电力系统经济调度的目标和约束</a:t>
            </a:r>
          </a:p>
        </p:txBody>
      </p:sp>
      <p:sp>
        <p:nvSpPr>
          <p:cNvPr id="3" name="Subtitle 2"/>
          <p:cNvSpPr>
            <a:spLocks noGrp="1"/>
          </p:cNvSpPr>
          <p:nvPr>
            <p:ph type="subTitle" idx="1"/>
          </p:nvPr>
        </p:nvSpPr>
        <p:spPr/>
        <p:txBody>
          <a:bodyPr/>
          <a:lstStyle/>
          <a:p>
            <a:r>
              <a:t>电力系统的经济调度与优化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电力系统经济调度的目标和约束</a:t>
            </a:r>
          </a:p>
        </p:txBody>
      </p:sp>
      <p:sp>
        <p:nvSpPr>
          <p:cNvPr id="3" name="Text Placeholder 2"/>
          <p:cNvSpPr>
            <a:spLocks noGrp="1"/>
          </p:cNvSpPr>
          <p:nvPr>
            <p:ph type="body" idx="1"/>
          </p:nvPr>
        </p:nvSpPr>
        <p:spPr/>
        <p:txBody>
          <a:bodyPr/>
          <a:lstStyle/>
          <a:p>
            <a:r>
              <a:t>电力系统经济调度的目标：</a:t>
            </a:r>
          </a:p>
        </p:txBody>
      </p:sp>
      <p:sp>
        <p:nvSpPr>
          <p:cNvPr id="4" name="Content Placeholder 3"/>
          <p:cNvSpPr>
            <a:spLocks noGrp="1"/>
          </p:cNvSpPr>
          <p:nvPr>
            <p:ph sz="half" idx="2"/>
          </p:nvPr>
        </p:nvSpPr>
        <p:spPr/>
        <p:txBody>
          <a:bodyPr/>
          <a:lstStyle/>
          <a:p>
            <a:r>
              <a:t>1. 最小化发电成本：经济调度的主要目标是降发电成本,包括燃料成本和运营成本。</a:t>
            </a:r>
          </a:p>
          <a:p>
            <a:r>
              <a:t>2. 满足电力负荷需求：经济调度必须确保满足所有电力负荷的需求,包括基本负荷、峰值负荷和备用容量。</a:t>
            </a:r>
          </a:p>
          <a:p>
            <a:r>
              <a:t>3. 保证电力系统的安全性和稳定性：经济调度必须确保电力系统的安全性和稳定性,包括电压稳定性、频率稳定性和系统稳定性。</a:t>
            </a:r>
          </a:p>
        </p:txBody>
      </p:sp>
      <p:sp>
        <p:nvSpPr>
          <p:cNvPr id="5" name="Text Placeholder 4"/>
          <p:cNvSpPr>
            <a:spLocks noGrp="1"/>
          </p:cNvSpPr>
          <p:nvPr>
            <p:ph type="body" idx="3"/>
          </p:nvPr>
        </p:nvSpPr>
        <p:spPr/>
        <p:txBody>
          <a:bodyPr/>
          <a:lstStyle/>
          <a:p>
            <a:r>
              <a:t>电力系统经济调度的约束：</a:t>
            </a:r>
          </a:p>
        </p:txBody>
      </p:sp>
      <p:sp>
        <p:nvSpPr>
          <p:cNvPr id="6" name="Content Placeholder 5"/>
          <p:cNvSpPr>
            <a:spLocks noGrp="1"/>
          </p:cNvSpPr>
          <p:nvPr>
            <p:ph sz="half" idx="4"/>
          </p:nvPr>
        </p:nvSpPr>
        <p:spPr/>
        <p:txBody>
          <a:bodyPr/>
          <a:lstStyle/>
          <a:p>
            <a:r>
              <a:t>1. 发电机的容量约束：发电机的容量是有限的,经济调度必须考虑发电机的容量限制,以避免超负荷运行。</a:t>
            </a:r>
          </a:p>
          <a:p>
            <a:r>
              <a:t>2. 电网容量约束：电网的容量是有限的,经济调度必须考虑电网的容量限制,以避免线路过载。</a:t>
            </a:r>
          </a:p>
          <a:p>
            <a:r>
              <a:t>3. 能源供应约束：能源供应是有限的,经济调度必须考虑能源供应的限制,以避免能源枯竭。</a:t>
            </a:r>
          </a:p>
          <a:p>
            <a:r>
              <a:t>4. 环境保护约束：经济调度必须考虑环境保护的约束,以减少对环境的污染。</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电力系统经济调度的方法</a:t>
            </a:r>
          </a:p>
        </p:txBody>
      </p:sp>
      <p:sp>
        <p:nvSpPr>
          <p:cNvPr id="3" name="Subtitle 2"/>
          <p:cNvSpPr>
            <a:spLocks noGrp="1"/>
          </p:cNvSpPr>
          <p:nvPr>
            <p:ph type="subTitle" idx="1"/>
          </p:nvPr>
        </p:nvSpPr>
        <p:spPr/>
        <p:txBody>
          <a:bodyPr/>
          <a:lstStyle/>
          <a:p>
            <a:r>
              <a:t>电力系统的经济调度与优化</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电力系统经济调度的方法</a:t>
            </a:r>
          </a:p>
        </p:txBody>
      </p:sp>
      <p:sp>
        <p:nvSpPr>
          <p:cNvPr id="3" name="Text Placeholder 2"/>
          <p:cNvSpPr>
            <a:spLocks noGrp="1"/>
          </p:cNvSpPr>
          <p:nvPr>
            <p:ph type="body" idx="1"/>
          </p:nvPr>
        </p:nvSpPr>
        <p:spPr/>
        <p:txBody>
          <a:bodyPr/>
          <a:lstStyle/>
          <a:p>
            <a:r>
              <a:t>经济调度基本原则：</a:t>
            </a:r>
          </a:p>
        </p:txBody>
      </p:sp>
      <p:sp>
        <p:nvSpPr>
          <p:cNvPr id="4" name="Content Placeholder 3"/>
          <p:cNvSpPr>
            <a:spLocks noGrp="1"/>
          </p:cNvSpPr>
          <p:nvPr>
            <p:ph sz="half" idx="2"/>
          </p:nvPr>
        </p:nvSpPr>
        <p:spPr/>
        <p:txBody>
          <a:bodyPr/>
          <a:lstStyle/>
          <a:p>
            <a:r>
              <a:t>1. 综合考虑系统和机组两方面的利益，实现电力系统运行成本最低；</a:t>
            </a:r>
          </a:p>
          <a:p>
            <a:r>
              <a:t>2. 满足电力系统安全稳定的基本要求，保证电网稳定运行；</a:t>
            </a:r>
          </a:p>
          <a:p>
            <a:r>
              <a:t>3. 考虑环境保护和资源利用等因素，实现可持续发展。</a:t>
            </a:r>
          </a:p>
        </p:txBody>
      </p:sp>
      <p:sp>
        <p:nvSpPr>
          <p:cNvPr id="5" name="Text Placeholder 4"/>
          <p:cNvSpPr>
            <a:spLocks noGrp="1"/>
          </p:cNvSpPr>
          <p:nvPr>
            <p:ph type="body" idx="3"/>
          </p:nvPr>
        </p:nvSpPr>
        <p:spPr/>
        <p:txBody>
          <a:bodyPr/>
          <a:lstStyle/>
          <a:p>
            <a:r>
              <a:t>电力系统经济调度的数学模型：</a:t>
            </a:r>
          </a:p>
        </p:txBody>
      </p:sp>
      <p:sp>
        <p:nvSpPr>
          <p:cNvPr id="6" name="Content Placeholder 5"/>
          <p:cNvSpPr>
            <a:spLocks noGrp="1"/>
          </p:cNvSpPr>
          <p:nvPr>
            <p:ph sz="half" idx="4"/>
          </p:nvPr>
        </p:nvSpPr>
        <p:spPr/>
        <p:txBody>
          <a:bodyPr/>
          <a:lstStyle/>
          <a:p>
            <a:r>
              <a:t>1. 目标函数：系统运行成本函数，最小化运行成本；</a:t>
            </a:r>
          </a:p>
          <a:p>
            <a:r>
              <a:t>2. 约束条件：系统安全运行约束条件，包括潮流约束、电压约束、旋转备用约束等；</a:t>
            </a:r>
          </a:p>
          <a:p>
            <a:r>
              <a:t>3. 变量：发电机有功出力、无功出力、电网潮流等。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电力系统经济调度的方法</a:t>
            </a:r>
          </a:p>
        </p:txBody>
      </p:sp>
      <p:sp>
        <p:nvSpPr>
          <p:cNvPr id="3" name="Text Placeholder 2"/>
          <p:cNvSpPr>
            <a:spLocks noGrp="1"/>
          </p:cNvSpPr>
          <p:nvPr>
            <p:ph type="body" idx="1"/>
          </p:nvPr>
        </p:nvSpPr>
        <p:spPr/>
        <p:txBody>
          <a:bodyPr/>
          <a:lstStyle/>
          <a:p>
            <a:r>
              <a:t>经济调度的算法：</a:t>
            </a:r>
          </a:p>
        </p:txBody>
      </p:sp>
      <p:sp>
        <p:nvSpPr>
          <p:cNvPr id="4" name="Content Placeholder 3"/>
          <p:cNvSpPr>
            <a:spLocks noGrp="1"/>
          </p:cNvSpPr>
          <p:nvPr>
            <p:ph sz="half" idx="2"/>
          </p:nvPr>
        </p:nvSpPr>
        <p:spPr/>
        <p:txBody>
          <a:bodyPr/>
          <a:lstStyle/>
          <a:p>
            <a:r>
              <a:t>1. 传统方法：梯度法、线性规划法、动态规划法等；</a:t>
            </a:r>
          </a:p>
          <a:p>
            <a:r>
              <a:t>2. 智能算法：遗传算法、粒子群算法、蚁群算法等；</a:t>
            </a:r>
          </a:p>
          <a:p>
            <a:r>
              <a:t>3. 混合算法：结合传统方法和智能算法，提高算法的效率和鲁棒性。</a:t>
            </a:r>
          </a:p>
        </p:txBody>
      </p:sp>
      <p:sp>
        <p:nvSpPr>
          <p:cNvPr id="5" name="Text Placeholder 4"/>
          <p:cNvSpPr>
            <a:spLocks noGrp="1"/>
          </p:cNvSpPr>
          <p:nvPr>
            <p:ph type="body" idx="3"/>
          </p:nvPr>
        </p:nvSpPr>
        <p:spPr/>
        <p:txBody>
          <a:bodyPr/>
          <a:lstStyle/>
          <a:p>
            <a:r>
              <a:t>经济调度中的优化技术：</a:t>
            </a:r>
          </a:p>
        </p:txBody>
      </p:sp>
      <p:sp>
        <p:nvSpPr>
          <p:cNvPr id="6" name="Content Placeholder 5"/>
          <p:cNvSpPr>
            <a:spLocks noGrp="1"/>
          </p:cNvSpPr>
          <p:nvPr>
            <p:ph sz="half" idx="4"/>
          </p:nvPr>
        </p:nvSpPr>
        <p:spPr/>
        <p:txBody>
          <a:bodyPr/>
          <a:lstStyle/>
          <a:p>
            <a:r>
              <a:t>1. 分散式优化：将经济调度问题分解为多个子问题，分别求解，提高算法的并行性；</a:t>
            </a:r>
          </a:p>
          <a:p>
            <a:r>
              <a:t>2. 多目标优化：考虑多个优化目标，如系统运行成本、系统安全性和环境影响等；</a:t>
            </a:r>
          </a:p>
          <a:p>
            <a:r>
              <a:t>3. 鲁棒优化：考虑不确定因素对经济调度结果的影响，提高调度的鲁棒性。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电力系统经济调度的方法</a:t>
            </a:r>
          </a:p>
        </p:txBody>
      </p:sp>
      <p:sp>
        <p:nvSpPr>
          <p:cNvPr id="3" name="Text Placeholder 2"/>
          <p:cNvSpPr>
            <a:spLocks noGrp="1"/>
          </p:cNvSpPr>
          <p:nvPr>
            <p:ph type="body" idx="1"/>
          </p:nvPr>
        </p:nvSpPr>
        <p:spPr/>
        <p:txBody>
          <a:bodyPr/>
          <a:lstStyle/>
          <a:p>
            <a:r>
              <a:t>经济调度中的实时控制：</a:t>
            </a:r>
          </a:p>
        </p:txBody>
      </p:sp>
      <p:sp>
        <p:nvSpPr>
          <p:cNvPr id="4" name="Content Placeholder 3"/>
          <p:cNvSpPr>
            <a:spLocks noGrp="1"/>
          </p:cNvSpPr>
          <p:nvPr>
            <p:ph sz="half" idx="2"/>
          </p:nvPr>
        </p:nvSpPr>
        <p:spPr/>
        <p:txBody>
          <a:bodyPr/>
          <a:lstStyle/>
          <a:p>
            <a:r>
              <a:t>1. 实时经济调度：根据实时系统状态，在线调整发电机出力，实现实时最优调度；</a:t>
            </a:r>
          </a:p>
          <a:p>
            <a:r>
              <a:t>2. 需求响应：通过价格信号或其他激励措施，引导用户调整用电行为，减轻系统负荷；</a:t>
            </a:r>
          </a:p>
          <a:p>
            <a:r>
              <a:t>3. 可再生能源的并网：考虑可再生能源的波动性和不确定性，优化调度方案，提高可再生能源的利用率。</a:t>
            </a:r>
          </a:p>
        </p:txBody>
      </p:sp>
      <p:sp>
        <p:nvSpPr>
          <p:cNvPr id="5" name="Text Placeholder 4"/>
          <p:cNvSpPr>
            <a:spLocks noGrp="1"/>
          </p:cNvSpPr>
          <p:nvPr>
            <p:ph type="body" idx="3"/>
          </p:nvPr>
        </p:nvSpPr>
        <p:spPr/>
        <p:txBody>
          <a:bodyPr/>
          <a:lstStyle/>
          <a:p>
            <a:r>
              <a:t>经济调度中的前沿技术：</a:t>
            </a:r>
          </a:p>
        </p:txBody>
      </p:sp>
      <p:sp>
        <p:nvSpPr>
          <p:cNvPr id="6" name="Content Placeholder 5"/>
          <p:cNvSpPr>
            <a:spLocks noGrp="1"/>
          </p:cNvSpPr>
          <p:nvPr>
            <p:ph sz="half" idx="4"/>
          </p:nvPr>
        </p:nvSpPr>
        <p:spPr/>
        <p:txBody>
          <a:bodyPr/>
          <a:lstStyle/>
          <a:p>
            <a:r>
              <a:t>1. 大数据分析：利用大数据技术，分析系统运行数据，发现系统运行规律，提高调度精度；</a:t>
            </a:r>
          </a:p>
          <a:p>
            <a:r>
              <a:t>2. 人工智能：利用人工智能技术，开发智能经济调度系统，提高调度效率和鲁棒性；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电力系统经济调度的数学模型</a:t>
            </a:r>
          </a:p>
        </p:txBody>
      </p:sp>
      <p:sp>
        <p:nvSpPr>
          <p:cNvPr id="3" name="Subtitle 2"/>
          <p:cNvSpPr>
            <a:spLocks noGrp="1"/>
          </p:cNvSpPr>
          <p:nvPr>
            <p:ph type="subTitle" idx="1"/>
          </p:nvPr>
        </p:nvSpPr>
        <p:spPr/>
        <p:txBody>
          <a:bodyPr/>
          <a:lstStyle/>
          <a:p>
            <a:r>
              <a:t>电力系统的经济调度与优化</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电力系统经济调度的数学模型</a:t>
            </a:r>
          </a:p>
        </p:txBody>
      </p:sp>
      <p:sp>
        <p:nvSpPr>
          <p:cNvPr id="3" name="Text Placeholder 2"/>
          <p:cNvSpPr>
            <a:spLocks noGrp="1"/>
          </p:cNvSpPr>
          <p:nvPr>
            <p:ph type="body" idx="1"/>
          </p:nvPr>
        </p:nvSpPr>
        <p:spPr/>
        <p:txBody>
          <a:bodyPr/>
          <a:lstStyle/>
          <a:p>
            <a:r>
              <a:t>经济调度目标函数</a:t>
            </a:r>
          </a:p>
        </p:txBody>
      </p:sp>
      <p:sp>
        <p:nvSpPr>
          <p:cNvPr id="4" name="Content Placeholder 3"/>
          <p:cNvSpPr>
            <a:spLocks noGrp="1"/>
          </p:cNvSpPr>
          <p:nvPr>
            <p:ph sz="half" idx="2"/>
          </p:nvPr>
        </p:nvSpPr>
        <p:spPr/>
        <p:txBody>
          <a:bodyPr/>
          <a:lstStyle/>
          <a:p>
            <a:r>
              <a:t>1. 最小化发电成本：经济调度旨在以最小的发电成本向负荷中心提供所需的电力，考虑发电机组不同发电方式的成本特性。</a:t>
            </a:r>
          </a:p>
          <a:p>
            <a:r>
              <a:t>2. 满足电力平衡约束：经济调度须确保电力系统中发出的电量与负荷需求和系统损耗之和相等，维持电力平衡。</a:t>
            </a:r>
          </a:p>
          <a:p>
            <a:r>
              <a:t>3. 遵守发电机组运行约束：经济调度需要遵守发电机组的运行约束，包括发电机组的发电上下限、发电机组的爬坡速率、发电机组的出力曲线等。</a:t>
            </a:r>
          </a:p>
        </p:txBody>
      </p:sp>
      <p:sp>
        <p:nvSpPr>
          <p:cNvPr id="5" name="Text Placeholder 4"/>
          <p:cNvSpPr>
            <a:spLocks noGrp="1"/>
          </p:cNvSpPr>
          <p:nvPr>
            <p:ph type="body" idx="3"/>
          </p:nvPr>
        </p:nvSpPr>
        <p:spPr/>
        <p:txBody>
          <a:bodyPr/>
          <a:lstStyle/>
          <a:p>
            <a:r>
              <a:t>发电机组的发电成本特性</a:t>
            </a:r>
          </a:p>
        </p:txBody>
      </p:sp>
      <p:sp>
        <p:nvSpPr>
          <p:cNvPr id="6" name="Content Placeholder 5"/>
          <p:cNvSpPr>
            <a:spLocks noGrp="1"/>
          </p:cNvSpPr>
          <p:nvPr>
            <p:ph sz="half" idx="4"/>
          </p:nvPr>
        </p:nvSpPr>
        <p:spPr/>
        <p:txBody>
          <a:bodyPr/>
          <a:lstStyle/>
          <a:p>
            <a:r>
              <a:t>1. 燃料成本：发电机组的发电成本主要包括燃料成本、运行维护成本和折旧成本等，其中燃料成本是主要组成部分。</a:t>
            </a:r>
          </a:p>
          <a:p>
            <a:r>
              <a:t>2. 发电机组的效率：发电机组的效率是指发电机组将燃料的化学能转化为电能的效率，发电机组的效率直接影响发电机组的发电成本。</a:t>
            </a:r>
          </a:p>
          <a:p>
            <a:r>
              <a:t>3. 发电机组的出力曲线：发电机组的出力曲线是指发电机组在不同出力水平下的发电成本，发电机组的出力曲线通常是非线性的。</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电力系统经济调度的数学模型</a:t>
            </a:r>
          </a:p>
        </p:txBody>
      </p:sp>
      <p:sp>
        <p:nvSpPr>
          <p:cNvPr id="3" name="Text Placeholder 2"/>
          <p:cNvSpPr>
            <a:spLocks noGrp="1"/>
          </p:cNvSpPr>
          <p:nvPr>
            <p:ph type="body" idx="1"/>
          </p:nvPr>
        </p:nvSpPr>
        <p:spPr/>
        <p:txBody>
          <a:bodyPr/>
          <a:lstStyle/>
          <a:p>
            <a:r>
              <a:t>电力平衡约束</a:t>
            </a:r>
          </a:p>
        </p:txBody>
      </p:sp>
      <p:sp>
        <p:nvSpPr>
          <p:cNvPr id="4" name="Content Placeholder 3"/>
          <p:cNvSpPr>
            <a:spLocks noGrp="1"/>
          </p:cNvSpPr>
          <p:nvPr>
            <p:ph sz="half" idx="2"/>
          </p:nvPr>
        </p:nvSpPr>
        <p:spPr/>
        <p:txBody>
          <a:bodyPr/>
          <a:lstStyle/>
          <a:p>
            <a:r>
              <a:t>1. 总发电量与负荷需求及系统损耗之和相等：电力平衡约束要求发电机组总发电量等于负荷需求和系统损耗之和。</a:t>
            </a:r>
          </a:p>
          <a:p>
            <a:r>
              <a:t>2. 发电机组发电上下限：发电机组的发电上下限是发电机组的运行安全约束，发电机组的发电量必须在发电上下限之间。</a:t>
            </a:r>
          </a:p>
          <a:p>
            <a:r>
              <a:t>3. 发电机组的爬坡速率：发电机组的爬坡速率是指发电机组的出力变化速率，发电机组的爬坡速率受发电机组的物理特性限制。</a:t>
            </a:r>
          </a:p>
        </p:txBody>
      </p:sp>
      <p:sp>
        <p:nvSpPr>
          <p:cNvPr id="5" name="Text Placeholder 4"/>
          <p:cNvSpPr>
            <a:spLocks noGrp="1"/>
          </p:cNvSpPr>
          <p:nvPr>
            <p:ph type="body" idx="3"/>
          </p:nvPr>
        </p:nvSpPr>
        <p:spPr/>
        <p:txBody>
          <a:bodyPr/>
          <a:lstStyle/>
          <a:p>
            <a:r>
              <a:t>发电机组的出力曲线</a:t>
            </a:r>
          </a:p>
        </p:txBody>
      </p:sp>
      <p:sp>
        <p:nvSpPr>
          <p:cNvPr id="6" name="Content Placeholder 5"/>
          <p:cNvSpPr>
            <a:spLocks noGrp="1"/>
          </p:cNvSpPr>
          <p:nvPr>
            <p:ph sz="half" idx="4"/>
          </p:nvPr>
        </p:nvSpPr>
        <p:spPr/>
        <p:txBody>
          <a:bodyPr/>
          <a:lstStyle/>
          <a:p>
            <a:r>
              <a:t>1. 一次曲线：一次曲线是指发电机组在满负荷运行时的发电成本曲线，一次曲线通常是线性的。</a:t>
            </a:r>
          </a:p>
          <a:p>
            <a:r>
              <a:t>2. 二次曲线：二次曲线是指发电机组在非满负荷运行时的发电成本曲线，二次曲线通常是非线性的。</a:t>
            </a:r>
          </a:p>
          <a:p>
            <a:r>
              <a:t>3. 三次曲线：三次曲线是指发电机组在低负荷运行时的发电成本曲线，三次曲线通常是线性的。</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电力系统经济调度的数学模型</a:t>
            </a:r>
          </a:p>
        </p:txBody>
      </p:sp>
      <p:sp>
        <p:nvSpPr>
          <p:cNvPr id="3" name="Text Placeholder 2"/>
          <p:cNvSpPr>
            <a:spLocks noGrp="1"/>
          </p:cNvSpPr>
          <p:nvPr>
            <p:ph type="body" idx="1"/>
          </p:nvPr>
        </p:nvSpPr>
        <p:spPr/>
        <p:txBody>
          <a:bodyPr/>
          <a:lstStyle/>
          <a:p>
            <a:r>
              <a:t>经济调度算法</a:t>
            </a:r>
          </a:p>
        </p:txBody>
      </p:sp>
      <p:sp>
        <p:nvSpPr>
          <p:cNvPr id="4" name="Content Placeholder 3"/>
          <p:cNvSpPr>
            <a:spLocks noGrp="1"/>
          </p:cNvSpPr>
          <p:nvPr>
            <p:ph sz="half" idx="2"/>
          </p:nvPr>
        </p:nvSpPr>
        <p:spPr/>
        <p:txBody>
          <a:bodyPr/>
          <a:lstStyle/>
          <a:p>
            <a:r>
              <a:t>1. 线性规划法：线性规划法是求解经济调度问题的经典方法，将经济调度问题转化为线性规划模型，然后使用线性规划求解器求解。</a:t>
            </a:r>
          </a:p>
          <a:p>
            <a:r>
              <a:t>2. 非线性规划法：非线性规划法是求解经济调度问题的另一种方法，将经济调度问题转化为非线性规划模型，然后使用非线性规划求解器求解。</a:t>
            </a:r>
          </a:p>
          <a:p>
            <a:r>
              <a:t>3. 启发式算法：启发式算法是求解经济调度问题的第三种方法，启发式算法不保证找到最优解，但通常可以在较短的时间内找到较好的解。</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https://d.book118.com/027144130134006052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电力系统经济调度的基本概念</vt:lpstr>
      <vt:lpstr>#. 电力系统经济调度的基本概念</vt:lpstr>
      <vt:lpstr>#. 电力系统经济调度的基本概念</vt:lpstr>
      <vt:lpstr>#. 电力系统经济调度的基本概念</vt:lpstr>
      <vt:lpstr> 电力系统经济调度的目标和约束</vt:lpstr>
      <vt:lpstr>#. 电力系统经济调度的目标和约束</vt:lpstr>
      <vt:lpstr> 电力系统经济调度的方法</vt:lpstr>
      <vt:lpstr>#. 电力系统经济调度的方法</vt:lpstr>
      <vt:lpstr>#. 电力系统经济调度的方法</vt:lpstr>
      <vt:lpstr>#. 电力系统经济调度的方法</vt:lpstr>
      <vt:lpstr> 电力系统经济调度的数学模型</vt:lpstr>
      <vt:lpstr> 电力系统经济调度的数学模型</vt:lpstr>
      <vt:lpstr> 电力系统经济调度的数学模型</vt:lpstr>
      <vt:lpstr> 电力系统经济调度的数学模型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2024-09-26T07:09:10.437</cp:lastPrinted>
  <dcterms:created xsi:type="dcterms:W3CDTF">2024-09-25T23:09:10Z</dcterms:created>
  <dcterms:modified xsi:type="dcterms:W3CDTF">2024-09-25T23:09:12Z</dcterms:modified>
</cp:coreProperties>
</file>