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C3B22-DDFA-467D-879D-45FF192FF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17865-042B-42B9-80AD-37E4F6911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3BFF0-82AA-4DEF-9B1C-2EC4B96EA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96604-B499-4728-9E5A-FED256CE0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49A486-258C-4CDE-982B-9FA556FE1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DEC018-8D0A-4D8A-BF50-329A2FE67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E46CB8-A41C-4326-B5AC-C8DA571AD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BE8A2-BC82-49BB-8B40-0A4A99C74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6A963-E440-45C3-90E9-200B3E3F7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94119-F36C-47ED-B5A2-C56CBCB98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6963E-39A2-4B4B-AFA8-D55C5F076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441361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研发绩效评估与激励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研发绩效评估目的与意义
 绩效评估标准与方法
 绩效评估数据来源与分析
 激励方案设计原则
 激励机制与奖金制度
 非物质激励措施
 绩效评估与激励实施流程
 实施效果评估与反馈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研发绩效评估目的与意义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研发绩效评估与激励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研发绩效评估目的与意义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研发绩效评估目的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1.提高研发效率：通过评估研发绩效，可以发现研发过程中的瓶颈和问题，进而采取措施加以改进，提高研发效率。</a:t>
            </a:r>
          </a:p>
          <a:p>
            <a:r>
              <a:t>2.激励优秀员工：评估绩效可以区分优秀员工和普通员工，通过奖励优秀员工，激励他们更加努力工作，同时也能带动整个团队的积极性。</a:t>
            </a:r>
          </a:p>
          <a:p>
            <a:r>
              <a:t>3.促进企业发展：研发是企业发展的重要驱动力，通过评估研发绩效，可以促进企业不断创新，提高市场竞争力，进而实现长期发展。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研发绩效评估意义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1.提高研发质量：研发绩效评估不仅关注研发成果的数量，更注重研发成果的质量，这有助于提高企业的整体技术水平，增强市场竞争力。</a:t>
            </a:r>
          </a:p>
          <a:p>
            <a:r>
              <a:t>2.增强团队凝聚力：通过评估绩效，可以促进团队成员之间的沟通和协作，增强团队凝聚力，有利于企业长期稳定的发展。</a:t>
            </a:r>
          </a:p>
          <a:p>
            <a:r>
              <a:t>3.为企业决策提供依据：研发绩效评估结果可以为企业决策者提供重要依据，帮助他们制定更加科学合理的决策，提高企业的可持续发展能力。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绩效评估标准与方法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研发绩效评估与激励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绩效评估标准与方法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1.明确评估目的：制定绩效评估标准时，首先要明确评估目的，以确保标准与组织的战略目标保持一致。</a:t>
            </a:r>
          </a:p>
          <a:p>
            <a:r>
              <a:t>2.量化与客观：评估标准应尽可能量化，以减少主观评估的偏差，同时确保评估结果的客观性和公正性。</a:t>
            </a:r>
          </a:p>
          <a:p>
            <a:r>
              <a:t>3.适时调整：随着组织内外部环境的变化，绩效评估标准应适时进行调整，以保持其有效性和适应性。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绩效评估方法的选择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1.多种方法结合：根据评估目的和评估对象的特点，可以选择多种评估方法结合使用，以全面、客观地评估员工的绩效表现。</a:t>
            </a:r>
          </a:p>
          <a:p>
            <a:r>
              <a:t>2.注重过程与结果：绩效评估方法应兼顾过程和结果，不仅要关注员工的最终成果，还要关注他们在工作过程中的表现和努力。</a:t>
            </a:r>
          </a:p>
          <a:p>
            <a:r>
              <a:t>3.反馈与改进：绩效评估方法应提供及时的反馈，以帮助员工了解自己的绩效表现，进而采取改进措施。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绩效评估标准的制定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绩效评估标准与方法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360度反馈法的应用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1.多角度评估：360度反馈法通过上级、下级、同事、客户等多个角度来评估员工的绩效，能够提供更全面、客观的评估结果。</a:t>
            </a:r>
          </a:p>
          <a:p>
            <a:r>
              <a:t>2.促进个人发展：通过360度反馈法，员工可以了解自己的优缺点，进而制定个人发展计划，提升自己的绩效表现。</a:t>
            </a:r>
          </a:p>
          <a:p>
            <a:r>
              <a:t>3.建立信任：360度反馈法的实施需要建立在信任的基础上，参与者应坦诚、公正地提供反馈意见，以确保评估结果的准确性和可信度。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KPI关键绩效指标法的应用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1.明确关键指标：KPI关键绩效指标法需要明确组织的关键绩效指标，以便将员工的绩效表现与组织战略目标相挂钩。</a:t>
            </a:r>
          </a:p>
          <a:p>
            <a:r>
              <a:t>2.量化评估：KPI关键绩效指标法注重量化评估，通过设定具体的数值目标来衡量员工的绩效表现。</a:t>
            </a:r>
          </a:p>
          <a:p>
            <a:r>
              <a:t>3.动态调整：随着组织战略目标的变化，KPI关键绩效指标应及时进行调整，以确保评估体系的适应性和有效性。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绩效评估标准与方法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目标管理法的应用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1.设定明确目标：目标管理法要求设定明确、具体的工作目标，以便员工清楚了解自己的工作任务和绩效要求。</a:t>
            </a:r>
          </a:p>
          <a:p>
            <a:r>
              <a:t>2.重视过程管理：目标管理法不仅关注最终成果，还重视目标管理的过程中，通过定期的跟进和反馈来确保目标的实现。</a:t>
            </a:r>
          </a:p>
          <a:p>
            <a:r>
              <a:t>3.促进团队合作：通过设定共同的目标，目标管理法可以促进团队成员之间的合作和协调，提高整体绩效表现。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绩效评估结果的运用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1.奖惩措施：根据绩效评估结果，应制定相应的奖惩措施，以激励优秀员工继续努力，同时鞭策表现较差的员工改进绩效。</a:t>
            </a:r>
          </a:p>
          <a:p>
            <a:r>
              <a:t>2.培训与发展：绩效评估结果可以为员工的培训和发展提供依据，针对员工的不足之处制定相应的培训计划和个人发展规划。</a:t>
            </a:r>
          </a:p>
          <a:p>
            <a:r>
              <a:t>3.人力资源决策：绩效评估结果还可以为组织的人力资源决策提供参考，如晋升、调岗、解聘等，以优化人力资源配置。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绩效评估数据来源与分析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研发绩效评估与激励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绩效评估数据来源与分析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数据来源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1.研发项目数据：包括项目周期、项目难度、项目质量、项目成本等，用以评估研发项目的整体绩效。</a:t>
            </a:r>
          </a:p>
          <a:p>
            <a:r>
              <a:t>2.员工个人数据：包括工作时长、工作效率、工作质量、团队协作等，用以评估员工个人的绩效表现。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数据收集方法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1.系统自动收集：通过研发管理系统自动记录项目和员工的工作数据，减少人为干扰和数据误差。</a:t>
            </a:r>
          </a:p>
          <a:p>
            <a:r>
              <a:t>2.定期调查：通过定期的员工满意度调查，收集员工对项目和工作环境的反馈，用以评估研发团队的氛围和员工的工作状态。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绩效评估数据来源与分析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数据分析工具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1.数据可视化工具：通过数据可视化工具，将复杂的数据转化为直观的图表，方便管理者快速了解绩效情况。</a:t>
            </a:r>
          </a:p>
          <a:p>
            <a:r>
              <a:t>2.数据挖掘工具：通过数据挖掘工具，分析数据背后的规律和趋势，为管理者的决策提供数据支持。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数据分析维度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1.时间维度：分析不同时间段的绩效数据，了解绩效的变化趋势和影响因素。</a:t>
            </a:r>
          </a:p>
          <a:p>
            <a:r>
              <a:t>2.项目维度：分析不同项目的绩效数据，了解不同项目的绩效表现和优劣势。</a:t>
            </a:r>
          </a:p>
          <a:p>
            <a:r>
              <a:t>3.员工维度：分析不同员工的绩效数据，了解员工个人的绩效表现和进步空间。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绩效评估数据来源与分析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数据分析结果应用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1.绩效奖金分配：根据绩效分析结果，合理分配绩效奖金，激励优秀员工和团队。</a:t>
            </a:r>
          </a:p>
          <a:p>
            <a:r>
              <a:t>2.培训计划制定：根据员工个人的绩效分析结果，制定个性化的培训计划，提高员工的能力水平。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绩效评估挑战与应对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1.数据真实性挑战：建立数据审核机制，确保数据的真实性和准确性。</a:t>
            </a:r>
          </a:p>
          <a:p>
            <a:r>
              <a:t>2.绩效评估标准挑战：制定科学合理的绩效评估标准，避免主观因素和误差。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激励方案设计原则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研发绩效评估与激励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激励方案设计原则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目标设定明确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1.设定明确、可衡量的绩效目标，以便员工清楚了解自己的工作重点和要达到的标准。</a:t>
            </a:r>
          </a:p>
          <a:p>
            <a:r>
              <a:t>2.目标应具有挑战性，以激发员工的潜力，同时避免过于容易达成，失去激励效果。</a:t>
            </a:r>
          </a:p>
          <a:p>
            <a:r>
              <a:t>3.定期回顾和调整目标，确保其与组织的战略发展方向保持一致。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奖励与绩效挂钩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1.设计奖励机制时，确保奖励与绩效评估结果紧密相关，以体现激励的公平性。</a:t>
            </a:r>
          </a:p>
          <a:p>
            <a:r>
              <a:t>2.奖励可以包括物质奖励（如奖金、晋升机会等）和非物质奖励（如荣誉、培训机会等），以满足员工的不同需求。</a:t>
            </a:r>
          </a:p>
          <a:p>
            <a:r>
              <a:t>3.奖励的分配应透明、公正，避免出现不公平现象。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激励方案设计原则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及时反馈与调整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1.定期对员工的绩效进行评估，并及时给予反馈，以便员工了解自己的工作表现和组织期望。</a:t>
            </a:r>
          </a:p>
          <a:p>
            <a:r>
              <a:t>2.鼓励员工参与绩效评估过程，提出改进意见和建议，提高员工的积极性和参与度。</a:t>
            </a:r>
          </a:p>
          <a:p>
            <a:r>
              <a:t>3.根据绩效评估结果，及时调整激励方案，确保其对员工具有持续的激励效果。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培训与发展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1.提供培训课程和技能发展机会，帮助员工提升能力和职业竞争力，实现个人价值。</a:t>
            </a:r>
          </a:p>
          <a:p>
            <a:r>
              <a:t>2.鼓励员工进行自我规划和职业发展，为员工提供多元化的职业发展路径。</a:t>
            </a:r>
          </a:p>
          <a:p>
            <a:r>
              <a:t>3.将培训与发展与绩效评估相结合，激发员工的学习动力和工作热情。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https://d.book118.com/027144136103006031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研发绩效评估目的与意义</vt:lpstr>
      <vt:lpstr> 研发绩效评估目的与意义</vt:lpstr>
      <vt:lpstr> 绩效评估标准与方法</vt:lpstr>
      <vt:lpstr> 绩效评估标准与方法</vt:lpstr>
      <vt:lpstr> 绩效评估标准与方法</vt:lpstr>
      <vt:lpstr> 绩效评估标准与方法</vt:lpstr>
      <vt:lpstr> 绩效评估数据来源与分析</vt:lpstr>
      <vt:lpstr> 绩效评估数据来源与分析</vt:lpstr>
      <vt:lpstr> 绩效评估数据来源与分析</vt:lpstr>
      <vt:lpstr> 绩效评估数据来源与分析</vt:lpstr>
      <vt:lpstr> 激励方案设计原则</vt:lpstr>
      <vt:lpstr> 激励方案设计原则</vt:lpstr>
      <vt:lpstr> 激励方案设计原则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2024-09-03T20:04:54.318</cp:lastPrinted>
  <dcterms:created xsi:type="dcterms:W3CDTF">2024-09-03T12:04:54Z</dcterms:created>
  <dcterms:modified xsi:type="dcterms:W3CDTF">2024-09-03T12:04:56Z</dcterms:modified>
</cp:coreProperties>
</file>