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BEC9A-DF3A-44A9-AA0C-9D5F36DFD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CE319-A733-4F3F-BD7A-A546A8885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19881-A9D8-42F9-ACA1-7A43491D9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D7CB8E-496E-4895-AB48-103E61B94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95D41A-D496-4176-8D82-A3F18BF16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3EF0A7-CCC3-4335-9AE1-D9D8A159F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BC3E0F-6AB1-4381-92D7-B2B6DDD82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651741-4D5B-4CC9-8155-CF0FAC201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D442E-AA31-4FE0-8CFA-72A552260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1B267-E4CF-4726-8A98-3C6AE93C6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BE85C-7E26-42AE-B980-7BAC39092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4611302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xx镇XX年食品安全工作总结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XX年食品安全工作总体情况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食品安全监管工作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食品生产经营单位管理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食品安全宣传教育工作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食品安全应急管理工作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未来食品安全工作展望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食品安全工作直接关系到公众身体健康和生命安全，是维护社会稳定和发展的重要保障。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保障公众健康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近年来，食品安全事件频发，对人民群众的生命安全和身体健康造成严重威胁，加强食品安全工作刻不容缓。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应对挑战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食品安全是食品产业持续健康发展的基础，加强食品安全工作有助于提升食品产业整体素质和竞争力。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本次总结涵盖XX年全年的食品安全工作。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涉及xx镇全域范围内的食品生产、加工、流通、消费等各个环节。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包括食品安全监管、风险监测与评估、应急处置、宣传教育等方面的工作。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XX年食品安全工作总体情况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加强食品安全监管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加大对食品生产、流通、餐饮等环节的监管力度，确保食品安全。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推进食品安全示范创建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积极开展食品安全示范镇、示范街、示范店等创建活动，提升食品安全水平。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制定年度食品安全工作计划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明确工作目标、任务分工和时间节点，确保工作有序推进。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工作目标和计划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417" r="22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食品安全宣传教育深入人心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通过开展食品安全宣传周、食品安全知识进校园等活动，提高了人民群众的食品安全意识和自我保护能力。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食品安全监管成效显著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全年未发生重大食品安全事故，有效保障了人民群众的饮食安全。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食品安全示范创建取得突破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成功创建了一批食品安全示范单位，发挥了良好的示范引领作用。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工作成果和亮点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289" b="1428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工作不足和问题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监管力量不足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基层监管人员数量不足，难以满足日益增长的监管需求。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监管手段落后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部分监管手段仍停留在传统的人工检查阶段，效率低下且易出错。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社会共治格局尚未形成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食品安全涉及多个部门和社会各方面，目前尚未形成有效的社会共治格局。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食品安全监管工作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完善食品安全法规制度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制定并修订了一系列食品安全法规，为食品安全监管提供了有力法制保障。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加强食品安全标准体系建设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参照国家和行业标准，结合本地实际，制定了一系列食品安全地方标准。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建立健全食品安全监管机制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成立食品安全委员会，明确各部门职责，形成齐抓共管的监管格局。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8000" r="8000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监管机制和制度建设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542" r="55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依法对食品生产经营者实施许可制度，确保食品生产经营者具备必要的生产条件和质量安全管理能力。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严格食品生产经营许可管理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定期开展食品安全监督检查，对发现的问题及时督促整改，对违法行为依法查处。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强化食品安全日常监管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建立食品安全风险监测网络，定期开展食品安全风险评估，及时发现并处置潜在风险。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加强食品安全风险监测和评估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监管措施和执行情况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81" r="1978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食品安全状况持续改善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通过加强监管，食品安全状况得到持续改善，未发生重大食品安全事故。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公众对食品安全的满意度提高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通过问卷调查等方式了解公众对食品安全的满意度，发现公众对食品安全的信心逐渐增强。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食品产业健康发展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在保障食品安全的前提下，食品产业得到了健康发展，为当地经济发展做出了积极贡献。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监管效果评估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食品生产经营单位管理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6" r="18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截至XX年底，xx镇共有食品生产经营单位XX家，其中食品生产企业XX家，食品销售单位XX家，餐饮服务单位XX家。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食品生产经营单位主要分布在镇中心区域和工业园区，其中镇中心区域以食品销售和餐饮服务单位为主，工业园区则以食品生产企业为主。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生产经营单位数量和分布情况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分布情况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生产经营单位数量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https://d.book118.com/027146113026006033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2024-09-06T10:07:01.041</cp:lastPrinted>
  <dcterms:created xsi:type="dcterms:W3CDTF">2024-09-06T02:07:01Z</dcterms:created>
  <dcterms:modified xsi:type="dcterms:W3CDTF">2024-09-06T02:07:03Z</dcterms:modified>
</cp:coreProperties>
</file>