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05025-72DE-4199-9F24-F5BC5FDCA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5C883-09A4-49DF-BAB6-CA70D66F5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DB421-C740-4B89-AB32-A1DD656AF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3DD73-FA43-46E3-9850-A689B756A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9E03D7-3170-4274-B89E-6857AC06D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1BBF4E-3C1B-4D8C-983B-6F4111151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470EB2-31A4-4756-8FB6-53A638F91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B1DB3F-9FEE-4DF9-B00B-D8141B068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603223-7015-42D7-B0DC-90F019333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589FC-82CE-4D55-96ED-F13C604BC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8C2D8-AA15-474A-8942-5A69E9786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46161034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直流电机正反转电路控制图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直流电机基本原理与结构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正反转电路控制需求分析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正反转电路设计方案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正反转电路图详解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仿真测试与结果分析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实际应用中注意事项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直流电机基本原理与结构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2539" r="425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34" r="314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直流电机基于电磁感应原理工作，当电枢绕组中的电流与磁场相互作用时，产生电磁转矩使电机转动。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电磁感应原理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直流电机通过换向器实现电流方向的改变，从而改变电磁转矩的方向，使电机正反转。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换向器作用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直流电机工作原理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包括主磁极、换向极、机座和电刷装置等，主要作用是产生磁场和固定电机。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定子部分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转子部分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轴承与端盖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708" r="25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包括电枢铁芯、电枢绕组和换向器等，主要作用是产生电磁转矩和转动。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用于支撑转子并密封电机内部。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直流电机结构组成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指电机输出的机械功率与输入的电功率之比，反映了电机的能量转换效率。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额定转速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指电机在额定工作条件下的转速。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额定电流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指电机在额定工作条件下输入的电流。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额定功率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指电机在额定工作条件下输出的机械功率。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额定电压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指电机在额定工作条件下输入的电压。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直流电机性能参数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正反转电路控制需求分析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7" r="8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电机按照正常方向旋转，通常用于驱动设备执行正向工作任务。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电机改变旋转方向，与正转相反，用于需要改变设备运动方向或执行反向操作的任务。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正反转功能描述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反转功能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正转功能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通过正反转电路控制直流电机，实现阀门的开启和关闭。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458" b="34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35667" r="35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电动阀门控制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在物流、生产线等场合，通过控制电机的正反转来驱动输送带的运行方向。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输送带系统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利用直流电机的正反转实现机器人的前进、后退、左转、右转等动作。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机器人运动控制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应用场景举例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电路应具有过载保护、短路保护等功能，确保设备在异常情况下能够安全停机。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响应速度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精度要求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电机正反转控制应稳定可靠，能够长时间连续工作而不出现故障。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电路应能够快速响应控制信号，实现电机的快速启动、停止和转向。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对于需要精确定位或速度控制的场合，电机正反转控制应具有较高的精度和稳定性。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控制要求及性能指标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正反转电路设计方案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设计思路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主电路是实现直流电机正反转的核心部分，需要考虑电机的额定电压、电流以及正反转切换的可靠性。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元器件选择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主要包括电源开关、熔断器、接触器、热继电器等。电源开关用于控制电路的通断；熔断器用于短路保护；接触器用于控制电机的正反转；热继电器用于过载保护。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354" r="2535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主电路设计思路及元器件选择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172" r="2017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设计思路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控制回路是实现直流电机正反转切换的关键部分，需要考虑控制信号的来源、传输以及执行机构的动作。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元器件选择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主要包括按钮开关、继电器、接触器等。按钮开关用于手动控制电机的正反转；继电器用于将控制信号转换为接触器的动作；接触器则直接控制电机的正反转。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控制回路设计思路及元器件选择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为了防止电路出现过载、短路等故障，需要设置相应的保护措施。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通过在电路中串联热继电器、熔断器等保护元件来实现。当电路出现过载或短路时，这些保护元件会迅速动作，切断电路，从而保护电机和设备的安全。同时，还可以在控制回路中设置互锁环节，防止电机同时接通正反转电路造成短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保护措施设置与实现方法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正反转电路图详解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https://d.book118.com/027146161034006050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2024-09-22T16:54:43.512</cp:lastPrinted>
  <dcterms:created xsi:type="dcterms:W3CDTF">2024-09-22T08:54:43Z</dcterms:created>
  <dcterms:modified xsi:type="dcterms:W3CDTF">2024-09-22T08:54:45Z</dcterms:modified>
</cp:coreProperties>
</file>