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C3EB40-C167-444B-83D5-E0D5E80AD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95C327-5D6D-44AE-900E-89C63BD82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6748A3-376B-4008-9FF4-DBB2C8B165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C2C2AD-04EA-4173-AFD2-218205A8A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8A2C84-F5C1-4304-AFF8-2ABDDEB4E9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466E57-9DA5-49EB-8D63-20C9E387A1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B16929-E1A8-4F06-8216-7315EE75E7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1377C7-DD76-4088-B0C7-5EC7E58F5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C6F91A-7C9E-45FD-B275-593E7C721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5A598-345A-44B2-8856-F2EF6A034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268313-3389-4332-AE17-84BA3A109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4620014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军用无人机分析调研报告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军用无人机市场概述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军用无人机技术发展现状与趋势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军用无人机作战应用与需求分析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军用无人机采购策略与建议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军用无人机未来发展趋势与挑战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报告目的与背景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分析军用无人机的技术发展现状、作战应用及未来趋势，为相关决策提供科学依据。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随着无人机技术的快速发展，军用无人机在侦察、打击、通信等领域的应用越来越广泛，成为现代战争的重要组成部分。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458" r="21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涵盖国内外军用无人机的主要型号、性能指标、作战应用及研发动态等。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采用文献资料搜集、专家访谈、实地考察等多种方式进行调研。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调研范围与方法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报告分为引言、军用无人机技术发展现状、作战应用分析、未来趋势展望及结论等部分。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重点介绍军用无人机的关键技术、主要型号及性能指标，分析其在侦察、打击、通信等领域的作战应用，探讨未来军用无人机的发展趋势和挑战。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内容概述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报告结构与内容概述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军用无人机市场概述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近年来，全球军用无人机市场规模持续扩大，其中，美国、中国、俄罗斯等国家是主要的市场参与者。随着技术的不断进步和应用领域的拓展，军用无人机市场有望持续增长。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计未来几年，全球军用无人机市场将保持稳定的增长趋势。一方面，各国军队对无人机的需求不断增加，推动了市场的发展；另一方面，无人机技术的不断创新和成本的降低，使得更多的国家能够采购和装备军用无人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军用无人机市场的主要厂商包括美国的诺斯罗普·格鲁曼公司、通用原子公司，中国的成都飞机工业（集团）有限责任公司、中航沈飞民用飞机有限责任公司，以及俄罗斯的喀山无人机厂等。这些厂商在军用无人机领域具有较高的知名度和市场份额。</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产品特点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军用无人机产品具有多样化的特点，包括固定翼无人机、旋翼无人机、无人直升机等。这些产品具有不同的性能和应用场景，如侦察、打击、通信中继等。此外，随着技术的发展，一些军用无人机还具备了隐身性能、长航时能力、高精度打击能力等先进特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主要厂商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全球军用无人机市场竞争激烈，主要厂商之间在技术创新、产品质量、价格等方面展开竞争。同时，一些新兴厂商也在不断涌现，通过推出具有竞争力的产品和服务来抢占市场份额。</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竞争格局</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为了在竞争中获得优势，各厂商采取了不同的竞争策略。例如，一些厂商注重技术创新和研发投入，不断推出具有先进技术和性能的新产品；另一些厂商则通过降低成本和价格来提高产品的性价比和市场竞争力。此外，还有一些厂商通过与其他厂商合作或并购等方式来扩大市场份额和增强实力。</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竞争策略</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军用无人机技术发展现状与趋势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导航与控制、动力与推进、任务载荷、数据链与通信、机体结构等。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航程、续航时间、载荷能力、飞行速度、飞行高度、隐蔽性等。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关键技术及性能指标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性能指标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关键技术</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国内外军用无人机在技术水平上存在差距，主要表现在关键技术和性能指标上。</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原因分析：研发投入不足、技术积累不够、创新体系不完善、高端人才缺乏等。</a:t>
            </a:r>
          </a:p>
        </p:txBody>
      </p:sp>
      <p:pic>
        <p:nvPicPr>
          <p:cNvPr id="6" name="Picture 6"/>
          <p:cNvPicPr>
            <a:picLocks noChangeAspect="1"/>
          </p:cNvPicPr>
          <p:nvPr/>
        </p:nvPicPr>
        <p:blipFill>
          <a:blip r:embed="rId2"/>
          <a:srcRect t="15183" b="1518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为缩小技术差距，需要加大研发投入、加强技术攻关、完善创新体系、培养高端人才等。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国内外技术差距与原因分析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329" r="19329"/>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技术发展趋势预测</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随着人工智能技术的发展，军用无人机将具备更高的自主决策和协同作战能力。</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为提高生存能力和作战效能，军用无人机将更加注重隐身设计。</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为实现快速换装和多功能集成，军用无人机将采用模块化设计。</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为发挥群体优势，多个军用无人机将实现集群协同作战。</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智能化</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隐身化</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模块化</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集群化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军用无人机作战应用与需求分析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https://d.book118.com/027146200142006053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2024-09-27T18:35:41.264</cp:lastPrinted>
  <dcterms:created xsi:type="dcterms:W3CDTF">2024-09-27T10:35:41Z</dcterms:created>
  <dcterms:modified xsi:type="dcterms:W3CDTF">2024-09-27T10:35:43Z</dcterms:modified>
</cp:coreProperties>
</file>