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09F36A-B6DC-4D53-9790-8D6805D84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1474F4-BF06-4BC0-8460-D5D791E4A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465408-4F65-4321-B436-E5FC2EC88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C2C1D4-F005-422B-8949-DAEF80BE7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08D259-87DD-43B0-8482-93535BC7D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D3CF9C-9D08-4868-8592-3DE3BD7EC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7A4405-3566-4915-BE42-19068597C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B1896C-F00E-4D43-B02B-ABC329A5E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52887C-081A-4A60-88FC-08BEDFEED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FA048-883E-45AC-A866-1DE0E0236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5F574-FF22-470F-94A6-2AAE1A7DC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151001200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体验式零售商培训提高销售团队的合作能力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体验式零售的基本原则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提高销售团队的合作能力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体验式零售的实践应用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案例分析：成功的体验式零售商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提升销售团队的合作能力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通过体验式培训，使销售团队成员更好地了解彼此，增强团队凝聚力，从而提高合作能力。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随着消费者需求的不断变化，销售团队需要更加灵活、创新地应对市场挑战。体验式培训可以帮助团队成员拓展思维，提高应对变化的能力。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提高销售业绩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通过培训提升销售团队的沟通技巧、产品知识和客户服务水平，从而提高销售业绩。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体验式零售通过创造独特的购物环境和体验，吸引并留住客户，提高客户满意度和忠诚度。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增强客户体验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促进产品销售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958" r="14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通过体验式零售，客户可以更加直观地了解产品的特点和优势，从而增加购买意愿。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体验式零售有助于塑造品牌的独特形象和个性，增强消费者对品牌的认知和记忆。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体验式零售的重要性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体验式零售的基本原则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深入了解顾客的购物需求、偏好和消费习惯，以便提供个性化的服务和产品推荐。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关注顾客需求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从顾客进店到离店的整个过程中，关注细节，提供便捷、舒适且有趣的购物体验。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优化顾客体验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通过优质的服务和产品，培养顾客的忠诚度，使其成为品牌的忠实拥趸和口碑传播者。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建立顾客忠诚度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以顾客为中心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运用创意和巧思，打造独特且吸引人的商品陈列，激发顾客的购买欲望。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创新陈列方式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定期举办与品牌和产品相关的互动活动，如新品试用、手工制作等，让顾客在参与中感受品牌的魅力。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举办互动活动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250" r="15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根据顾客的需求和喜好，提供定制化的服务，如专属礼品包装、私人导购等，让顾客感受到被重视和尊重。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提供个性化服务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创造独特的购物体验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875" b="487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3" b="7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强化品牌形象和认知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保持品牌形象一致性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在体验式零售环境中，确保品牌形象、标志、宣传语等元素的一致性和准确性，加深顾客对品牌的印象。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传递品牌价值观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通过店内环境、员工行为和互动活动等方式，向顾客传递品牌的核心价值观和理念，增强顾客对品牌的认同感和归属感。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收集顾客反馈并改进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积极收集顾客的反馈意见，针对问题和不足进行改进和优化，不断提升顾客的满意度和忠诚度。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提高销售团队的合作能力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制定沟通计划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根据销售团队的实际情况，制定详细的沟通计划，包括沟通时间、方式和内容等。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明确沟通目标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确保团队成员了解沟通的目的和预期结果，提高沟通的针对性。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鼓励开放交流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营造开放、包容的交流氛围，鼓励团队成员积极发表意见、提出建议。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111" r="14111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125" r="1612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建立高效的沟通机制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强化团队目标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明确销售团队的共同目标，激发团队成员为实现目标而努力的意识。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举办团队活动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组织各类团队活动，增强团队成员之间的相互了解和信任。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鼓励协作行为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对团队成员之间的协作行为进行表扬和奖励，强化合作意识。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培养团队精神和合作意识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鼓励互相学习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鼓励团队成员之间互相学习、取长补短，共同提高销售能力。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定期分享会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组织定期的销售经验分享会，让团队成员分享各自的成功经验和教训。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最佳实践推广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将团队内的最佳实践进行整理和推广，提高整个团队的销售技能。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分享经验和最佳实践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https://d.book118.com/027151001200006045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2024-09-20T21:00:50.983</cp:lastPrinted>
  <dcterms:created xsi:type="dcterms:W3CDTF">2024-09-20T13:00:51Z</dcterms:created>
  <dcterms:modified xsi:type="dcterms:W3CDTF">2024-09-20T13:00:53Z</dcterms:modified>
</cp:coreProperties>
</file>