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167CD-E717-4C07-9569-F892A6A7D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DD544-3592-4BAC-800D-3D366EB6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E165A-2C6B-435C-9B3A-100339E6D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63C70-6988-4A34-8070-A82B98159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363B4B-C7C0-4F20-AB41-E1CD73B9D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94D3AE-E517-4AEC-8B13-2423EDE51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7A5DC4-591F-468E-89B4-39CFBCDAE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47DC4-82A6-4FB6-95DB-9D479ADA1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15F63-1686-4D36-BF81-416D58E67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2BB7E-98A8-409A-8F83-435D29E2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EE10F-0F79-4C30-B6FF-E93AC696E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5110404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职业生涯规划面向未来职业生涯规划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自我认知与职业定位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职业技能与素质提升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实践经验与职业网络建立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职业规划的调整与优化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面对未来职业生涯的挑战与机遇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职业生涯规划的定义与意义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是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职业生涯规划有助于个人认清自己发展的进程和事业目标，作为选择职业与承担任务的指南，同时帮助个人真正了解自己，为自己订下事业大计，筹划未来，拟定一生的发展方向。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面向未来的职业生涯规划的重要性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适应未来职业市场变化：随着科技的不断进步和全球化的加速发展，未来的职业市场将发生深刻变化。面向未来的职业生涯规划能够帮助个人提前预测和适应这些变化，从而更好地应对职业挑战。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提升个人竞争力：通过面向未来的职业生涯规划，个人可以了解未来职业市场的趋势和需求，有针对性地提升自己的技能和知识，从而增强个人在职业市场中的竞争力。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职业发展目标：面向未来的职业生涯规划不仅关注当前的职业需求，更注重长远的职业发展目标。通过规划，个人可以明确自己的职业发展方向和目标，制定可行的计划和行动步骤，逐步实现个人职业发展目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满意度和幸福感：面向未来的职业生涯规划强调个人兴趣、价值观和职业发展的契合度。通过选择符合自己兴趣和价值观的职业和工作，个人可以更容易地感到工作的满足感和幸福感，从而提高工作积极性和工作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自我认知与职业定位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通过参与各种活动、实习、志愿服务等，发现自己的兴趣爱好，思考自己喜欢做什么，擅长做什么。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兴趣探索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分析自己在学习、工作、生活中展现出来的优势和能力，找出自己的特长和潜力所在。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明确自己的核心价值观和职业追求，思考自己想要通过职业实现什么样的人生价值和意义。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价值观澄清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了解自己的兴趣、特长和价值观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了解不同行业和职业的市场需求、薪资水平、发展前景等，为自己的职业定位提供参考。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关注国内外经济、科技、社会等方面的发展趋势，预测未来可能兴起的行业和职业。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职业信息获取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通过招聘网站、社交媒体、职业咨询等途径，获取各种职业信息和招聘要求，了解不同职业的工作内容和任职要求。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分析职业市场和行业趋势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根据自己的兴趣、特长和价值观，结合职业市场和行业趋势的分析结果，设定明确的职业目标。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根据职业目标，选择适合自己的发展方向和路径，如专业技术方向、管理方向、创业方向等。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发展方向选择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制定实现职业目标的详细行动计划，包括学习计划、实践计划、人脉拓展计划等。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确定职业目标和发展方向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职业技能与素质提升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确定职业目标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明确自己的职业发展方向，了解该领域所需的核心技能。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学习与实践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通过课程学习、实践项目、实习等方式，掌握核心技能并不断提升。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定期向导师、同事或专业人士寻求反馈，了解自己的技能水平和提升方向。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学习与掌握核心技能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873" r="38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788" r="57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培养职业道德、职业操守和职业礼仪，树立良好的职业形象。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提高口头和书面表达能力，学会倾听和有效沟通。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积极参与团队活动，提高团队协作能力，学会与不同背景的人合作。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培养分析和解决问题的能力，学会应对挑战和压力。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培养职业素养和综合能力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90" b="24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参加行业会议、交流活动，拓展人脉和视野，了解不同领域的创新和发展趋势。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关注行业动态和新技术发展，通过在线课程、研讨会等方式持续学习。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积极适应职业领域的变化，如新技术、新工具的出现，调整自己的技能结构。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不断学习和适应新技术、新环境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https://d.book118.com/027151104043006050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2024-09-22T19:01:00.891</cp:lastPrinted>
  <dcterms:created xsi:type="dcterms:W3CDTF">2024-09-22T11:01:00Z</dcterms:created>
  <dcterms:modified xsi:type="dcterms:W3CDTF">2024-09-22T11:01:03Z</dcterms:modified>
</cp:coreProperties>
</file>