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CB0B2E4-B6CA-4F3F-A0A9-7DEFC12042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8E0E733-34BA-4FDB-917B-BCF881D209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AFB0699-A4CC-4A32-ACD9-56BD67BD36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C1BF3FA-7764-449B-8747-A1F89D994F6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D1A45CC-9F0B-47B4-8577-B7306D0BF8B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D8B6B50-183A-4448-8D2E-3259CA19E80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8811F8E-D852-4539-9443-1FF59B29687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B6CCE66-8051-47E0-BF6D-DFDC724F4E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E246AAA-FEE6-42C0-AF50-2067A914582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D3A1737-CA8E-4F1F-8BB4-DA0E742FA3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EA0FEE-9C69-4696-90CA-096E0DB322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27152145102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78406" y="3807625"/>
            <a:ext cx="2059305" cy="4819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endParaRPr lang="en-US" sz="1950">
              <a:solidFill>
                <a:schemeClr val="lt2">
                  <a:alpha val="100000"/>
                </a:schemeClr>
              </a:solidFill>
              <a:latin typeface="Microsoft Yahei"/>
              <a:ea typeface="Microsoft Yahei"/>
              <a:cs typeface="Microsoft Yahei"/>
            </a:endParaRPr>
          </a:p>
        </p:txBody>
      </p:sp>
      <p:sp>
        <p:nvSpPr>
          <p:cNvPr id="4" name="TextBox 4"/>
          <p:cNvSpPr txBox="1"/>
          <p:nvPr/>
        </p:nvSpPr>
        <p:spPr>
          <a:xfrm>
            <a:off x="763747" y="1807375"/>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alpha val="100000"/>
                  </a:schemeClr>
                </a:solidFill>
                <a:latin typeface="Microsoft Yahei"/>
                <a:ea typeface="Microsoft Yahei"/>
                <a:cs typeface="Microsoft Yahei"/>
              </a:rPr>
              <a:t>预防性骚扰性侵犯</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Microsoft Yahei"/>
                <a:ea typeface="Microsoft Yahei"/>
                <a:cs typeface="Microsoft Yahei"/>
              </a:rPr>
              <a:t>CONTENTS</a:t>
            </a:r>
          </a:p>
        </p:txBody>
      </p:sp>
      <p:sp>
        <p:nvSpPr>
          <p:cNvPr id="5" name="TextBox 5"/>
          <p:cNvSpPr txBox="1"/>
          <p:nvPr/>
        </p:nvSpPr>
        <p:spPr>
          <a:xfrm>
            <a:off x="1281479" y="1690367"/>
            <a:ext cx="5811370" cy="4253602"/>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什么是性骚扰性侵犯</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预防性骚扰性侵犯的重要性</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如何预防性骚扰性侵犯</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应对性骚扰性侵犯的措施</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社会共同参与预防性骚扰性侵犯</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什么是性骚扰性侵犯</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4" r="3167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677" r="32677"/>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3805" r="3380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性骚扰性侵犯是指在任何情况下，通过言语、肢体接触或其他方式对他人进行不受欢迎的性行为或性相关行为的侵犯。</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包括言语上的性骚扰、身体上的触碰或侵犯、性骚扰的图片或视频等。</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类型</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定义与类型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受害者可能会感到恐惧、羞耻、焦虑、抑郁等负面情绪，影响心理健康。</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心理影响</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17750" b="1775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社交影响</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法律后果</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9167" r="91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受害者可能会在社交场合中感到不安，影响人际关系。</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性骚扰性侵犯是违法行为，涉及刑事责任。</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影响与后果</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9171" b="917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4356" b="1435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1416" b="1141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常见场景与案例</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工作场所</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同事之间的言语或肢体上的性骚扰。</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学校</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同学之间的言语或肢体上的性骚扰。</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公共场所</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陌生人或熟人之间的言语或肢体上的性骚扰。</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275" b="1">
                <a:solidFill>
                  <a:schemeClr val="dk1">
                    <a:alpha val="100000"/>
                  </a:schemeClr>
                </a:solidFill>
                <a:latin typeface="Microsoft Yahei"/>
                <a:ea typeface="Microsoft Yahei"/>
                <a:cs typeface="Microsoft Yahei"/>
              </a:rPr>
              <a:t>预防性骚扰性侵犯的重要性</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每个人都有权利享有尊严和尊重，预防性骚扰性侵犯是保护个人尊严的重要措施。</a:t>
            </a:r>
          </a:p>
        </p:txBody>
      </p:sp>
      <p:pic>
        <p:nvPicPr>
          <p:cNvPr id="5" name="Picture 5"/>
          <p:cNvPicPr>
            <a:picLocks noChangeAspect="1"/>
          </p:cNvPicPr>
          <p:nvPr/>
        </p:nvPicPr>
        <p:blipFill>
          <a:blip r:embed="rId2"/>
          <a:srcRect l="1625" r="1625"/>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3792" r="13792"/>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9708" r="9708"/>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保护个人尊严</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性骚扰和性侵犯对受害者的身心健康造成严重伤害，预防此类行为有助于维护个人身心健康。</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维护身心健康</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避免受害者因性骚扰和性侵犯而产生心理创伤，如恐惧、焦虑、抑郁等。</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防止心理创伤</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个人权益保护</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预防性骚扰性侵犯是维护社会公德的基本要求，有助于营造文明、和谐的社会氛围。</a:t>
            </a:r>
          </a:p>
        </p:txBody>
      </p:sp>
      <p:pic>
        <p:nvPicPr>
          <p:cNvPr id="6" name="Picture 6"/>
          <p:cNvPicPr>
            <a:picLocks noChangeAspect="1"/>
          </p:cNvPicPr>
          <p:nvPr/>
        </p:nvPicPr>
        <p:blipFill>
          <a:blip r:embed="rId2"/>
          <a:srcRect l="7208" r="7208"/>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维护社会公德</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政府、企业和组织有义务采取措施预防性骚扰性侵犯，这是履行法律责任的表现。</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履行法律责任</a:t>
            </a:r>
          </a:p>
        </p:txBody>
      </p:sp>
      <p:pic>
        <p:nvPicPr>
          <p:cNvPr id="10" name="Picture 10"/>
          <p:cNvPicPr>
            <a:picLocks noChangeAspect="1"/>
          </p:cNvPicPr>
          <p:nvPr/>
        </p:nvPicPr>
        <p:blipFill>
          <a:blip r:embed="rId3"/>
          <a:srcRect l="4000" r="40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9625" r="962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消除性骚扰和性侵犯有助于促进社会公正，保障每个人的合法权益。</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促进社会公正</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社会道德与法律责任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4875" r="4875"/>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采取预防性骚扰性侵犯的措施能够提升组织的形象，增强员工对组织的信任和归属感。</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提升组织形象</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建立健全的预防机制有助于营造尊重、平等、公正的企业文化，提高员工的工作满意度和忠诚度。</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营造良好企业文化</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通过预防性骚扰性侵犯，组织能够吸引更多优秀人才，提高整体竞争力，促进组织的发展。</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促进组织发展</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组织形象与文化塑造</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如何预防性骚扰性侵犯</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9625" r="962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树立正确的性别观念</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摒弃性别歧视和刻板印象，尊重每个人的权利和尊严，有助于减少性骚扰和性侵犯的发生。</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了解性骚扰和性侵犯的定义和表现形式</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了解什么是性骚扰和性侵犯，以及它们的具体表现形式，有助于提高对这类行为的敏感度和识别能力。</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认识到性骚扰和性侵犯的危害</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了解性骚扰和性侵犯对受害者造成的心理和生理伤害，有助于增强预防此类行为的意识。</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提高意识与认知</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保护举报人权益</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确保举报人的隐私和安全，防止报复行为，鼓励更多人积极举报。</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对投诉进行调查和处理</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及时、公正地对投诉进行调查，依法处理相关责任人，维护受害者的权益。</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设立专门的投诉渠道</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建立便捷、保密的投诉渠道，方便受害者举报性骚扰和性侵犯行为。</a:t>
            </a:r>
          </a:p>
        </p:txBody>
      </p:sp>
      <p:pic>
        <p:nvPicPr>
          <p:cNvPr id="10" name="Picture 10"/>
          <p:cNvPicPr>
            <a:picLocks noChangeAspect="1"/>
          </p:cNvPicPr>
          <p:nvPr/>
        </p:nvPicPr>
        <p:blipFill>
          <a:blip r:embed="rId2"/>
          <a:srcRect l="542" r="542"/>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建立投诉与举报机制</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https://d.book118.com/027152145102006042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2024-09-15T19:40:47.422</cp:lastPrinted>
  <dcterms:created xsi:type="dcterms:W3CDTF">2024-09-15T11:40:47Z</dcterms:created>
  <dcterms:modified xsi:type="dcterms:W3CDTF">2024-09-15T11:40:49Z</dcterms:modified>
</cp:coreProperties>
</file>