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13DE1-B1CB-4301-8E71-98510ECE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208A9-ABD0-4270-99BF-6BAF92AC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E8DA-C21D-4F49-9FF1-7FD895718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311B9-638C-4C2D-8D6A-3BA94878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D246A-4F94-4513-94A8-48B09B70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7093C-12E0-420A-8696-C40145665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19461-2A94-480D-B078-DD355FD3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F4576-1892-4D80-B26A-F7A5B738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2B482-4F30-4D67-8E7E-07162032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2C036-AE80-4943-B0E5-D80BA175A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1AAAB-7F0B-43A5-A8E4-44AFC85C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53113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痫病发作的护理PPT\n## 1.痫病发作的基本概念与特点\n### 1.1痫病的定义与分类\n### 1.2痫病发作的临床表现\n### 1.3痫病发作的诱发因素\n## 2.痫病发作的紧急处理措施\n### 2.1痫病发作时的自我保护\n### 2.2痫病发作的急救方法\n### 2.3痫病发作后的护理要点\n## 3.痫病患者的日常护理\n### 3.1生活起居的护理\n### 3.2饮食调理与营养补充\n### 3.3心理支持与心理疏导\n## 4.痫病患者的药物治疗与观察\n### 4.1药物治疗的原则与选择\n### 4.2药物治疗的注意事项\n### 4.3药物疗效的观察与评估\n## 5.痫病患者的康复护理与指导\n### 5.1康复护理的方法与意义\n### 5.2康复护理的实施与调整\n### 5.3患者及家属的康复教育\n## 6.痫病患者的护理质量评价与持续改进\n### 6.1护理质量的评价标准与方法\n### 6.2护理问题的识别与改进\n### 6.3护理团队的培训与协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痫病发作的护理PPT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痫病发作的基本概念与特点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痫病是一种慢性脑部功能障碍性疾病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以反复发作的、短暂的脑神经功能失常为特点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表现为突然出现的、毫无预警的痫病发作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痫病的分类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根据病因分为原发性痫病和继发性痫病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根据发作类型分为部分性痫病和全面性痫病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根据年龄分为儿童痫病和成人痫病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痫病的定义与分类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痫病发作的共性表现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意识障碍：在发作时出现不同程度的意识障碍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肌肉抽搐：表现为四肢抽搐、躯干抽搐或面部抽搐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自主神经症状：如出汗、皮肤潮红、心率变化等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不同类型痫病发作的表现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部分性痫病：表现为某一侧肢体或躯干抽搐，意识障碍较轻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全面性痫病：表现为全身抽搐，意识障碍较重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儿童痫病：表现为短暂的失神发作，持续数秒至数分钟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成人痫病：表现为抽搐发作，持续时间较长，伴有意识障碍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痫病发作的临床表现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痫病发作的诱发因素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内因性诱发因素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遗传因素：有家族痫病病史的患者更容易发作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脑部疾病：如脑肿瘤、脑血管病、脑炎等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内分泌失调：如甲状腺功能异常、低血糖等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外因性诱发因素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环境因素：如高热、缺氧、过度劳累等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心理因素：如焦虑、紧张、情绪波动等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睡眠不足：如熬夜、失眠等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痫病发作的紧急处理措施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保持患者呼吸道通畅</a:t>
                </a:r>
                <a:endParaRPr/>
              </a:p>
            </p:txBody>
          </p:sp>
          <p:sp>
            <p:nvSpPr>
              <p:cNvPr id="2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将患者平卧，头偏向一侧，避免口腔分泌物误吸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解开患者衣领，保持呼吸畅通</a:t>
                </a:r>
                <a:endParaRPr/>
              </a:p>
            </p:txBody>
          </p:sp>
        </p:grpSp>
        <p:grpSp>
          <p:nvGrpSpPr>
            <p:cNvPr id="27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避免患者受伤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在患者抽搐时，不要用力按压患者肢体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使用软垫或枕头保护患者的头部和四肢</a:t>
                </a:r>
                <a:endParaRPr/>
              </a:p>
            </p:txBody>
          </p:sp>
        </p:grpSp>
        <p:grpSp>
          <p:nvGrpSpPr>
            <p:cNvPr id="27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保持患者安静</a:t>
                </a:r>
                <a:endParaRPr/>
              </a:p>
            </p:txBody>
          </p:sp>
          <p:sp>
            <p:nvSpPr>
              <p:cNvPr id="27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用平静、安慰的语气与患者交流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避免大声喧哗，保持环境安静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痫病发作时的自我保护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在患者发作时，立即给予抗痫病药物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如发作持续不止，可考虑静脉滴注药物</a:t>
                </a:r>
                <a:endParaRPr/>
              </a:p>
            </p:txBody>
          </p:sp>
          <p:sp>
            <p:nvSpPr>
              <p:cNvPr id="28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迅速控制发作</a:t>
                </a:r>
                <a:endParaRPr/>
              </a:p>
            </p:txBody>
          </p:sp>
        </p:grpSp>
        <p:grpSp>
          <p:nvGrpSpPr>
            <p:cNvPr id="29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维持呼吸循环稳定</a:t>
                </a:r>
                <a:endParaRPr/>
              </a:p>
            </p:txBody>
          </p:sp>
          <p:sp>
            <p:nvSpPr>
              <p:cNvPr id="2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检查患者的呼吸、心跳、血压等生命体征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如出现异常，立即给予相应处理</a:t>
                </a:r>
                <a:endParaRPr/>
              </a:p>
            </p:txBody>
          </p:sp>
        </p:grpSp>
        <p:grpSp>
          <p:nvGrpSpPr>
            <p:cNvPr id="29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防治并发症</a:t>
                </a:r>
                <a:endParaRPr/>
              </a:p>
            </p:txBody>
          </p:sp>
          <p:sp>
            <p:nvSpPr>
              <p:cNvPr id="29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保持患者呼吸道通畅，避免窒息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注意观察患者的肢体活动，防止骨折或脱臼</a:t>
                </a:r>
                <a:endParaRPr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痫病发作的急救方法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观察患者病情变化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注意记录患者的发作频率、持续时间、缓解时间等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观察患者的神志、呼吸、血压等生命体征</a:t>
                </a:r>
                <a:endParaRPr/>
              </a:p>
            </p:txBody>
          </p:sp>
          <p:sp>
            <p:nvSpPr>
              <p:cNvPr id="30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保持患者休息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痫病发作后，患者常感到疲劳，应保证充足的休息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避免过度劳累，以免诱发痫病再次发作</a:t>
                </a:r>
                <a:endParaRPr/>
              </a:p>
            </p:txBody>
          </p:sp>
          <p:sp>
            <p:nvSpPr>
              <p:cNvPr id="31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按时服药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痫病患者需要长期服药以控制病情，要按时服药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如出现药物副作用，要及时与医生沟通调整药物</a:t>
                </a:r>
                <a:endParaRPr/>
              </a:p>
            </p:txBody>
          </p:sp>
          <p:sp>
            <p:nvSpPr>
              <p:cNvPr id="31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痫病发作后的护理要点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痫病患者的日常护理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保持良好的作息规律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痫病患者要保证充足的睡眠，避免熬夜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避免过度劳累，适当休息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避免诱发因素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尽量避免高热、缺氧、过度劳累等诱发因素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保持情绪稳定，避免焦虑、紧张等心理因素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生活习惯的改变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减少刺激性食物的摄入，如辛辣、油腻等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避免过度饮酒、吸烟等不良生活习惯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生活起居的护理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饮食调理与营养补充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痫病患者要保证营养均衡，饮食多样化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避免饮食过量，以免诱发痫病发作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适当补充维生素B6、叶酸等抗痫病营养素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对于长期服用抗痫病药物的患者，要注意补充钙、镁等矿物质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心理支持与心理疏导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痫病患者常伴有心理问题，需要家人、朋友的关心和支持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保持与患者的良好沟通，了解患者的心理需求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心理疏导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鼓励患者参加社交活动，增加与他人的交流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如患者出现抑郁、焦虑等情绪，可寻求专业心理辅导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https://d.book118.com/027153113016006043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痫病发作的护理PPT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2024-09-16T19:07:52.072</cp:lastPrinted>
  <dcterms:created xsi:type="dcterms:W3CDTF">2024-09-16T11:07:52Z</dcterms:created>
  <dcterms:modified xsi:type="dcterms:W3CDTF">2024-09-16T11:07:54Z</dcterms:modified>
</cp:coreProperties>
</file>