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6146BE-6FAF-42A3-9255-04F96F9683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5D4665-0D2E-4885-8B2F-8DA89AAE1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606BBC-A1FC-41A7-9191-11EB4EC36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8897FB-248F-4BF5-B2C6-77FF73ECBB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CF036B-3BEE-4CD9-B678-10DEE345AA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04D47A-29F6-4F4F-84EC-7D5112997D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BA2BE8-E6F6-42C9-84B2-23829986A8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AA2DCD-93D1-458A-B8E0-BFEDA0BDAC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6A0020-89BB-42CE-BDD5-4BF0E391F7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6C1CB7-5CAE-442B-955D-8B3582A2F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688F9-F6ED-4B1E-ABE9-A3B05729A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53153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大学《概率统计》数理统计的基本概念拟合优度检验介绍</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2024-01-19</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数理统计基本概念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拟合优度检验原理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拟合优度检验在回归分析中应用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拟合优度检验在分类问题中应用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拟合优度检验在聚类问题中应用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数理统计基本概念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822" r="1782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研究对象的全体个体组成的集合，通常用一个概率分布来描述。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从总体中随机抽取的一部分个体组成的集合，用于推断总体的性质。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样本</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0" b="16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样本的函数，用于描述样本的特征，如样本均值、样本方差等。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统计量的概率分布，描述了统计量在多次抽样中的分布情况。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统计量与抽样分布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抽样分布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统计量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参数估计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利用样本信息对总体分布中的未知参数进行估计，如点估计和区间估计。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非参数估计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不假定总体分布的具体形式，直接利用样本信息对总体分布进行推断。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41" r="248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参数估计与非参数估计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假设检验</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先对总体参数提出某种假设，然后利用样本信息判断假设是否成立。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置信区间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对于总体参数的一个区间估计，该区间以一定的置信水平包含了总体参数的真值。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假设检验与置信区间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拟合优度检验原理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拟合优度是指回归直线对观测值的拟合程度。度量拟合优度的统计量是可决系数（亦称确定系数）R²。R²最大值为1。R²的值越接近1，说明回归直线对观测值的拟合程度越好；反之，R²的值越小，说明回归直线对观测值的拟合程度越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拟合优度意义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拟合优度检验是对已制作好的预测模型进行检验，比较它们的预测结果与实际发生情况的吻合程度。通常是对数个预测模型同时进行检验，选其拟合优度较好的进行试用。常用的拟合优度检验方法有：剩余平方和检验、卡方(c2)检验和线性回归检验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拟合优度定义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拟合优度定义及意义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卡方分布(chi-square distribution, χ2-distribution)是概率论与统计学中常用的一种概率分布。k个独立的标准正态分布变量的平方和服从自由度为k的卡方分布。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卡方分布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卡方检验是一种用途很广的计数资料的假设检验方法。它属于非参数检验的范畴，主要是比较两个及两个以上样本率( 构成比）以及两个分类变量的关联性分析。其根本思想就是在于比较理论频数和实际频数的吻合程度或拟合优度问题。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卡方检验</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卡方分布与卡方检验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K-S检验原理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Kolmogorov-Smirnov检验（K-S检验）是一种非参数检验方法，用于检验单变量数据是否服从某一理论分布，或者比较两个经验分布是否有显著性差异。K-S检验的原假设是数据服从理论分布或两个数据分布一致。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K-S检验步骤</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将待检验的数据进行排序；然后，计算每个数据点与理论分布函数值之间的差值；接着，找到最大的绝对差值D；最后，根据样本量和显著性水平，查找K-S检验的临界值，比较D与临界值的大小，从而判断原假设是否成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K-S检验原理及步骤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Anderson-Darling检验</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Anderson-Darling检验是一种基于经验分布函数与理论分布函数之间差异的统计量，用于检验数据是否服从某一理论分布。与K-S检验相比，Anderson-Darling检验对尾部差异更为敏感。</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Cramér-von Mises检验</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Cramér-von Mises检验也是一种基于经验分布函数与理论分布函数之间差异的统计量，用于检验数据是否服从某一理论分布。与K-S检验和Anderson-Darling检验相比，Cramér-von Mises检验对整体差异更为敏感。</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似然比检验</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似然比检验是一种基于似然函数比值的假设检验方法，用于比较两个概率模型之间的差异。在数理统计中，似然比检验常用于模型选择和参数估计等问题。</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其他相关检验方法</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拟合优度检验在回归分析中应用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线性回归模型建立与评估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线性回归模型建立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通过最小二乘法等方法，建立自变量与因变量之间的线性关系模型。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模型评估指标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使用判定系数R^2、调整判定系数Adjusted R^2等指标，评估模型的拟合优度。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实际观测值与模型预测值之间的差异。</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通过绘制残差图，观察残差的分布、趋势和异常值，判断模型的拟合效果。</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残差定义</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残差图分析</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残差分析及图形诊断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模型选择依据</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根据自变量与因变量的关系、模型的解释性、预测精度等方面进行选择。</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评价标准</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综合考虑模型的拟合优度、稳定性、简洁性等因素进行评价。</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模型选择依据和评价标准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https://d.book118.com/027153153016006035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2024-09-09T09:20:37.744</cp:lastPrinted>
  <dcterms:created xsi:type="dcterms:W3CDTF">2024-09-09T01:20:37Z</dcterms:created>
  <dcterms:modified xsi:type="dcterms:W3CDTF">2024-09-09T01:20:40Z</dcterms:modified>
</cp:coreProperties>
</file>