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27304-7041-4DA1-92CA-B68F00CF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9BAFB-75E1-483C-8AD9-DCC184F4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90783-02DF-44AC-9967-447573F90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1B5BC-FDE9-4CD6-B3F4-911CDFD3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53E97-CA40-4D5E-8BFB-0C2CEB70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7F12A-ECA1-456B-9358-DA3BD9A03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209E3-B8C8-4E22-8FEC-A912CB599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1015C-F665-4317-92E1-4DDF3B2C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A6900-6EC5-44C9-972F-A0AC7B5B2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28C5B-2BDE-4F45-B919-7AF3FE24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5DAC0-C7B2-4C29-8F32-C77809A1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53154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2024年材料行业培训资料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材料基础知识与性能特点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先进材料技术与应用领域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材料检测方法与标准规范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材料行业前沿动态与科研进展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材料行业创新实践与案例分析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材料行业现状及重要性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材料行业是国民经济的基础产业，涉及领域广泛，包括钢铁、有色金属、化工、建材等，对经济发展和社会进步具有重要支撑作用。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当前，材料行业正面临转型升级的关键时期，需要加强技术创新和产业升级，提高产品质量和附加值，以适应市场需求和实现可持续发展。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新型材料是指具有优异性能和特殊功能的材料，包括先进高分子材料、高性能复合材料、纳米材料、生物医用材料等。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未来，新型材料将成为材料行业发展的重要方向，具有广阔的市场前景和巨大的经济价值。同时，新型材料的发展也将推动相关产业的升级和转型。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国家出台了一系列政策法规，鼓励材料行业的发展和创新，包括《新材料产业发展指南》、《中国制造2025》等。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材料行业还需要遵守一系列行业标准，如ISO、ASTM、JIS等，以确保产品质量和安全性能。同时，行业标准也是企业参与国际竞争和合作的基础。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材料基础知识与性能特点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具有良好的导电、导热性和延展性，广泛应用于制造、建筑等领域。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复合材料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具有高硬度、高耐磨、高耐腐蚀等特点，常用于制造刀具、轴承等。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具有轻质、绝缘、耐腐蚀等特性，广泛应用于塑料、橡胶、纤维等领域。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由两种或两种以上不同性质的材料组成，具有优异的综合性能，如碳纤维复合材料等。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常见材料分类及性能特点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469" b="546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缺陷与性能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材料中的缺陷如位错、空位等对材料的力学性能、电学性能等有显著影响。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材料的晶体结构决定了其物理和化学性能，如金属材料的晶体结构影响其强度和韧性。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材料的组织结构包括晶粒大小、相组成等，对材料的力学性能、耐腐蚀性等有重要影响。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材料结构与性能关系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42" r="3024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4995" r="449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材料制备工艺简介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将熔融金属浇入铸型，冷却凝固后获得所需形状和性能的铸件。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通过对金属坯料施加压力，使其产生塑性变形以获得所需形状和性能的锻件。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通过加热或加压使两个分离的金属表面连接在一起，形成牢固的接头。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通过加热和冷却改变金属材料的组织结构和性能，以满足使用要求。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铸造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锻造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先进材料技术与应用领域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06" r="1640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纳米材料制备技术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介绍物理法、化学法以及综合法制备纳米材料的方法和技术。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纳米材料性能表征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阐述纳米材料的特殊性能，如量子尺寸效应、表面效应等，并介绍相应的表征手段。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纳米材料应用领域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列举纳米材料在电子、能源、生物医学等领域的应用案例。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纳米材料技术及应用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生物相容性材料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探讨生物医用材料的生物相容性要求及评价标准。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生物医用高分子材料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介绍生物医用高分子材料的种类、性能及应用，如医用塑料、橡胶、纤维等。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生物医用无机非金属材料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阐述生物医用无机非金属材料的特性、制备及应用，如生物陶瓷、生物玻璃等。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生物医用复合材料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探讨生物医用复合材料的设计、制备及应用，如组织工程支架、人工器官等。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生物医用材料技术及应用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介绍锂离子电池正负极材料、电解质及隔膜材料的种类、性能及研究进展。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锂离子电池材料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阐述燃料电池关键材料的特性、制备及应用，如催化剂、电解质膜等。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燃料电池材料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探讨太阳能电池材料的种类、性能及发展趋势，如硅基太阳能电池、薄膜太阳能电池等。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太阳能电池材料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介绍其他新能源材料的种类、性能及应用前景，如储能材料、超导材料等。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其他新能源材料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新能源材料技术及应用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https://d.book118.com/027153154134006036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2024-09-11T18:04:50.003</cp:lastPrinted>
  <dcterms:created xsi:type="dcterms:W3CDTF">2024-09-11T10:04:50Z</dcterms:created>
  <dcterms:modified xsi:type="dcterms:W3CDTF">2024-09-11T10:04:52Z</dcterms:modified>
</cp:coreProperties>
</file>