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NJPCRT+JMQFVH+MicrosoftYaHei-Bold"/>
      <p:regular r:id="rId19"/>
    </p:embeddedFont>
    <p:embeddedFont>
      <p:font typeface="IRVQTN+UFOGDL+MicrosoftYaHei"/>
      <p:regular r:id="rId20"/>
    </p:embeddedFont>
    <p:embeddedFont>
      <p:font typeface="PIFTSB+MS-UIGothic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2FE32-FCC4-4F70-99E5-EF00AD3CD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E36C4-889D-4C98-98D7-F105A8CFD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C2294-6ACF-4EB3-BAB9-091BDBCDD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26887-5EAC-4AD4-9824-613034CB8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79DFF6-F0FF-41CF-A6A9-158996DF7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C7B03-8FBD-4122-9656-B63035560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B674AF-A47B-49A3-8C16-A61A0EAB9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2AD06-01D5-4C6C-8652-F8BD7DC6C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78806-FD78-4BCB-986A-49A0004E8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A2E03-738D-4C7A-8B55-EC5ABF2A8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B08F4-BB88-4C9D-ADAD-8229017A4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54060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NJPCRT+JMQFVH+MicrosoftYaHei-Bold"/>
                <a:cs typeface="NJPCRT+JMQFV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IRVQTN+UFOGDL+MicrosoftYaHei"/>
                <a:cs typeface="IRVQTN+UFOGDL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水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源的定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与分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PIFTSB+MS-UIGothic"/>
                <a:cs typeface="PIFTSB+MS-UIGothic"/>
              </a:rPr>
              <a:t>定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PIFTSB+MS-UIGothic"/>
                <a:cs typeface="PIFTSB+MS-UIGothic"/>
              </a:rPr>
              <a:t>分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全球及我国水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源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3629" y="261229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PIFTSB+MS-UIGothic"/>
                <a:cs typeface="PIFTSB+MS-UIGothic"/>
              </a:rPr>
              <a:t>全球水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FFF"/>
                </a:solidFill>
                <a:latin typeface="PIFTSB+MS-UIGothic"/>
                <a:cs typeface="PIFTSB+MS-UIGothic"/>
              </a:rPr>
              <a:t>源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2000">
                <a:solidFill>
                  <a:srgbClr val="FFFFFF"/>
                </a:solidFill>
                <a:latin typeface="PIFTSB+MS-UIGothic"/>
                <a:cs typeface="PIFTSB+MS-UIGothic"/>
              </a:rPr>
              <a:t>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66100" y="261229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PIFTSB+MS-UIGothic"/>
                <a:cs typeface="PIFTSB+MS-UIGothic"/>
              </a:rPr>
              <a:t>我国水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FFF"/>
                </a:solidFill>
                <a:latin typeface="PIFTSB+MS-UIGothic"/>
                <a:cs typeface="PIFTSB+MS-UIGothic"/>
              </a:rPr>
              <a:t>源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2000">
                <a:solidFill>
                  <a:srgbClr val="FFFFFF"/>
                </a:solidFill>
                <a:latin typeface="PIFTSB+MS-UIGothic"/>
                <a:cs typeface="PIFTSB+MS-UIGothic"/>
              </a:rPr>
              <a:t>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水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源的重要性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3014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NJPCRT+JMQFVH+MicrosoftYaHei-Bold"/>
                <a:cs typeface="NJPCRT+JMQFV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02990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NJPCRT+JMQFVH+MicrosoftYaHei-Bold"/>
                <a:cs typeface="NJPCRT+JMQFV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35979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NJPCRT+JMQFVH+MicrosoftYaHei-Bold"/>
                <a:cs typeface="NJPCRT+JMQFV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73719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NJPCRT+JMQFVH+MicrosoftYaHei-Bold"/>
                <a:cs typeface="NJPCRT+JMQFVH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448290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NJPCRT+JMQFVH+MicrosoftYaHei-Bold"/>
                <a:cs typeface="NJPCRT+JMQFVH+MicrosoftYaHei-Bold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NJPCRT+JMQFVH+MicrosoftYaHei-Bold"/>
                <a:cs typeface="NJPCRT+JMQFV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IRVQTN+UFOGDL+MicrosoftYaHei"/>
                <a:cs typeface="IRVQTN+UFOGDL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水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源保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的意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JPCRT+JMQFVH+MicrosoftYaHei-Bold"/>
                <a:cs typeface="NJPCRT+JMQFV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JPCRT+JMQFVH+MicrosoftYaHei-Bold"/>
                <a:cs typeface="NJPCRT+JMQFV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JPCRT+JMQFVH+MicrosoftYaHei-Bold"/>
                <a:cs typeface="NJPCRT+JMQFV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PIFTSB+MS-UIGothic"/>
                <a:cs typeface="PIFTSB+MS-UIGothic"/>
              </a:rPr>
              <a:t>生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态</a:t>
            </a:r>
            <a:r>
              <a:rPr sz="2000" spc="25">
                <a:solidFill>
                  <a:srgbClr val="00BEA8"/>
                </a:solidFill>
                <a:latin typeface="PIFTSB+MS-UIGothic"/>
                <a:cs typeface="PIFTSB+MS-UIGothic"/>
              </a:rPr>
              <a:t>平衡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PIFTSB+MS-UIGothic"/>
                <a:cs typeface="PIFTSB+MS-UIGothic"/>
              </a:rPr>
              <a:t>人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类</a:t>
            </a:r>
            <a:r>
              <a:rPr sz="2000" spc="25">
                <a:solidFill>
                  <a:srgbClr val="00BEA8"/>
                </a:solidFill>
                <a:latin typeface="PIFTSB+MS-UIGothic"/>
                <a:cs typeface="PIFTSB+MS-UIGothic"/>
              </a:rPr>
              <a:t>生存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经济</a:t>
            </a:r>
            <a:r>
              <a:rPr sz="2000" spc="25">
                <a:solidFill>
                  <a:srgbClr val="00BEA8"/>
                </a:solidFill>
                <a:latin typeface="PIFTSB+MS-UIGothic"/>
                <a:cs typeface="PIFTSB+MS-UIGothic"/>
              </a:rPr>
              <a:t>社会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EA8"/>
                </a:solidFill>
                <a:latin typeface="PIFTSB+MS-UIGothic"/>
                <a:cs typeface="PIFTSB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当前面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的水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源挑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IFTSB+MS-UIGothic"/>
                <a:cs typeface="PIFTSB+MS-UIGothic"/>
              </a:rPr>
              <a:t>水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资</a:t>
            </a:r>
            <a:r>
              <a:rPr sz="2300" spc="23">
                <a:solidFill>
                  <a:srgbClr val="00BEA8"/>
                </a:solidFill>
                <a:latin typeface="PIFTSB+MS-UIGothic"/>
                <a:cs typeface="PIFTSB+MS-UIGothic"/>
              </a:rPr>
              <a:t>源短缺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IFTSB+MS-UIGothic"/>
                <a:cs typeface="PIFTSB+MS-UIGothic"/>
              </a:rPr>
              <a:t>水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污</a:t>
            </a:r>
            <a:r>
              <a:rPr sz="2300">
                <a:solidFill>
                  <a:srgbClr val="00BEA8"/>
                </a:solidFill>
                <a:latin typeface="PIFTSB+MS-UIGothic"/>
                <a:cs typeface="PIFTSB+MS-UIGothic"/>
              </a:rPr>
              <a:t>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IFTSB+MS-UIGothic"/>
                <a:cs typeface="PIFTSB+MS-UIGothic"/>
              </a:rPr>
              <a:t>水土流失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水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源保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与可持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续发</a:t>
            </a: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展的关系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IFTSB+MS-UIGothic"/>
                <a:cs typeface="PIFTSB+MS-UIGothic"/>
              </a:rPr>
              <a:t>共同目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IFTSB+MS-UIGothic"/>
                <a:cs typeface="PIFTSB+MS-UIGothic"/>
              </a:rPr>
              <a:t>相互促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00BEA8"/>
                </a:solidFill>
                <a:latin typeface="PIFTSB+MS-UIGothic"/>
                <a:cs typeface="PIFTSB+MS-UIGothic"/>
              </a:rPr>
              <a:t>践融合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NJPCRT+JMQFVH+MicrosoftYaHei-Bold"/>
                <a:cs typeface="NJPCRT+JMQFV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IRVQTN+UFOGDL+MicrosoftYaHei"/>
                <a:cs typeface="IRVQTN+UFOGDL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水技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节</a:t>
            </a:r>
            <a:r>
              <a:rPr sz="2000" spc="25">
                <a:solidFill>
                  <a:srgbClr val="00BEA8"/>
                </a:solidFill>
                <a:latin typeface="PIFTSB+MS-UIGothic"/>
                <a:cs typeface="PIFTSB+MS-UIGothic"/>
              </a:rPr>
              <a:t>水灌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溉</a:t>
            </a:r>
            <a:r>
              <a:rPr sz="2000" spc="25">
                <a:solidFill>
                  <a:srgbClr val="00BEA8"/>
                </a:solidFill>
                <a:latin typeface="PIFTSB+MS-UIGothic"/>
                <a:cs typeface="PIFTSB+MS-UIGothic"/>
              </a:rPr>
              <a:t>技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PIFTSB+MS-UIGothic"/>
                <a:cs typeface="PIFTSB+MS-UIGothic"/>
              </a:rPr>
              <a:t>工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业节</a:t>
            </a:r>
            <a:r>
              <a:rPr sz="2000" spc="25">
                <a:solidFill>
                  <a:srgbClr val="00BEA8"/>
                </a:solidFill>
                <a:latin typeface="PIFTSB+MS-UIGothic"/>
                <a:cs typeface="PIFTSB+MS-UIGothic"/>
              </a:rPr>
              <a:t>水技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PIFTSB+MS-UIGothic"/>
                <a:cs typeface="PIFTSB+MS-UIGothic"/>
              </a:rPr>
              <a:t>家庭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节</a:t>
            </a:r>
            <a:r>
              <a:rPr sz="2000" spc="25">
                <a:solidFill>
                  <a:srgbClr val="00BEA8"/>
                </a:solidFill>
                <a:latin typeface="PIFTSB+MS-UIGothic"/>
                <a:cs typeface="PIFTSB+MS-UIGothic"/>
              </a:rPr>
              <a:t>水器具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采用滴灌、渗灌等低流量灌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溉</a:t>
            </a: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式，有效减少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田灌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溉</a:t>
            </a: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用水浪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、提高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率等措施，降低工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程中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的用水量。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推广使用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水型洗衣机、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桶等家用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水器具，减少生活用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水浪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PIFTSB+MS-UIGothic"/>
                <a:cs typeface="PIFTS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水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污</a:t>
            </a: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染治理技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IFTSB+MS-UIGothic"/>
                <a:cs typeface="PIFTSB+MS-UIGothic"/>
              </a:rPr>
              <a:t>物理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处</a:t>
            </a:r>
            <a:r>
              <a:rPr sz="2300" spc="23">
                <a:solidFill>
                  <a:srgbClr val="00BEA8"/>
                </a:solidFill>
                <a:latin typeface="PIFTSB+MS-UIGothic"/>
                <a:cs typeface="PIFTSB+MS-UIGothic"/>
              </a:rPr>
              <a:t>理技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2206523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IFTSB+MS-UIGothic"/>
                <a:cs typeface="PIFTSB+MS-UIGothic"/>
              </a:rPr>
              <a:t>化学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处</a:t>
            </a:r>
            <a:r>
              <a:rPr sz="2300" spc="23">
                <a:solidFill>
                  <a:srgbClr val="00BEA8"/>
                </a:solidFill>
                <a:latin typeface="PIFTSB+MS-UIGothic"/>
                <a:cs typeface="PIFTSB+MS-UIGothic"/>
              </a:rPr>
              <a:t>理技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IFTSB+MS-UIGothic"/>
                <a:cs typeface="PIFTSB+MS-UIGothic"/>
              </a:rPr>
              <a:t>生物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处</a:t>
            </a:r>
            <a:r>
              <a:rPr sz="2300" spc="23">
                <a:solidFill>
                  <a:srgbClr val="00BEA8"/>
                </a:solidFill>
                <a:latin typeface="PIFTSB+MS-UIGothic"/>
                <a:cs typeface="PIFTSB+MS-UIGothic"/>
              </a:rPr>
              <a:t>理技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IFTSB+MS-UIGothic"/>
                <a:cs typeface="PIFTSB+MS-UIGothic"/>
              </a:rPr>
              <a:t>雨水收集与利用技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IFTSB+MS-UIGothic"/>
                <a:cs typeface="PIFTSB+MS-UIGothic"/>
              </a:rPr>
              <a:t>雨水收集系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IFTSB+MS-UIGothic"/>
                <a:cs typeface="PIFTSB+MS-UIGothic"/>
              </a:rPr>
              <a:t>雨水利用技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IFTSB+MS-UIGothic"/>
                <a:cs typeface="PIFTSB+MS-UIGothic"/>
              </a:rPr>
              <a:t>雨水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调</a:t>
            </a:r>
            <a:r>
              <a:rPr sz="2300" spc="23">
                <a:solidFill>
                  <a:srgbClr val="00BEA8"/>
                </a:solidFill>
                <a:latin typeface="PIFTSB+MS-UIGothic"/>
                <a:cs typeface="PIFTSB+MS-UIGothic"/>
              </a:rPr>
              <a:t>蓄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设</a:t>
            </a:r>
            <a:r>
              <a:rPr sz="2300">
                <a:solidFill>
                  <a:srgbClr val="00BEA8"/>
                </a:solidFill>
                <a:latin typeface="PIFTSB+MS-UIGothic"/>
                <a:cs typeface="PIFTSB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https://d.book118.com/027154060125006045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NJPCRT+JMQFVH+MicrosoftYaHei-Bold</vt:lpstr>
      <vt:lpstr>IRVQTN+UFOGDL+MicrosoftYaHei</vt:lpstr>
      <vt:lpstr>PIFTSB+MS-UIGothic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2024-09-20T12:53:40.686</cp:lastPrinted>
  <dcterms:created xsi:type="dcterms:W3CDTF">2024-09-20T04:53:40Z</dcterms:created>
  <dcterms:modified xsi:type="dcterms:W3CDTF">2024-09-20T04:53:41Z</dcterms:modified>
</cp:coreProperties>
</file>