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13902-3297-451A-8DE3-1B5C89990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8515E-F86C-46B9-9B2F-D1929AF1C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9DDA6-829F-4ADD-8136-F4EDA2736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82E40-37AE-404D-B682-1BBD3F9BD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75F0DC-8292-4B23-BF6F-3B4CCF929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DB0F96-F1A4-4C48-93AA-0FF09443E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4DBBBA-B991-4D73-9972-4D0424D90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1339FE-2421-4E32-A10A-DD9FC4D41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51B95-8546-4602-B6F9-243239AD2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D49F7-B33C-49D0-8848-1AEF6FE44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E0D4E-2570-4E3C-8519-5C6FEC77B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55146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个案护理答辩PPT范文\n## 1.个案护理的基本概念与重要性\n### 1.1个案护理的定义与特点\n### 1.2个案护理的重要性及影响因素\n### 1.3个案护理在护理实践中的应用\n## 2.个案护理的实施步骤与方法\n### 2.1个案护理的评估与诊断\n### 2.2个案护理的计划与实施\n### 2.3个案护理的评估与反馈\n## 3.个案护理中的沟通与协作\n### 3.1个案护理中的护患沟通技巧\n### 3.2个案护理中的团队协作与角色分工\n### 3.3个案护理中的跨专业协作与资源整合\n## 4.个案护理中的伦理与法律问题\n### 4.1个案护理中的伦理原则与决策\n### 4.2个案护理中的法律责任与风险预防\n### 4.3个案护理中的隐私保护与权益维护\n## 5.个案护理的案例分析\n### 5.1成功个案护理案例分析\n### 5.2个案护理中的挑战与应对策略\n### 5.3个案护理的持续改进与学习\n## 6.个案护理的发展趋势与展望\n### 6.1个案护理的未来发展趋势\n### 6.2个案护理在护理教育中的应用\n### 6.3个案护理在护理研究中的价值与意义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个案护理答辩PPT范文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个案护理的基本概念与重要性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个案护理是一种个性化的护理方法</a:t>
                </a:r>
                <a:endParaRPr/>
              </a:p>
            </p:txBody>
          </p:sp>
          <p:sp>
            <p:nvSpPr>
              <p:cNvPr id="22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针对单个患者的需求进行全面的评估和护理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心理、生理、社会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等多方面需求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的护理计划和措施</a:t>
                </a:r>
                <a:endParaRPr/>
              </a:p>
            </p:txBody>
          </p:sp>
        </p:grpSp>
        <p:grpSp>
          <p:nvGrpSpPr>
            <p:cNvPr id="22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个案护理的核心是以患者为中心</a:t>
                </a:r>
                <a:endParaRPr/>
              </a:p>
            </p:txBody>
          </p:sp>
          <p:sp>
            <p:nvSpPr>
              <p:cNvPr id="22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以患者的利益和需求为首要考虑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追求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最佳护理效果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</a:t>
                </a:r>
                <a:endParaRPr/>
              </a:p>
            </p:txBody>
          </p:sp>
        </p:grpSp>
        <p:grpSp>
          <p:nvGrpSpPr>
            <p:cNvPr id="22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个案护理具有灵活性和动态性</a:t>
                </a:r>
                <a:endParaRPr/>
              </a:p>
            </p:txBody>
          </p:sp>
          <p:sp>
            <p:nvSpPr>
              <p:cNvPr id="23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能够根据患者病情和需求的变化进行调整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预防保健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追求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患者安全</a:t>
                </a:r>
                <a:endParaRPr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个案护理的重要性及影响因素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个案护理的重要性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的专业素养和技能水平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影响个案护理的因素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的专业知识、技能和态度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护理资源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的配置和利用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的制度和政策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的病情、需求和配合程度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针对患者的病情和需求制定护理计划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的护理措施和健康教育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效果评估</a:t>
                </a:r>
                <a:endParaRPr/>
              </a:p>
            </p:txBody>
          </p:sp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个案护理在临床护理中的应用</a:t>
                </a:r>
                <a:endParaRPr/>
              </a:p>
            </p:txBody>
          </p:sp>
        </p:grpSp>
        <p:grpSp>
          <p:nvGrpSpPr>
            <p:cNvPr id="25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临床实习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</a:t>
                </a:r>
                <a:endParaRPr/>
              </a:p>
            </p:txBody>
          </p:sp>
          <p:sp>
            <p:nvSpPr>
              <p:cNvPr id="25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个案护理在护理教育中的应用</a:t>
                </a:r>
                <a:endParaRPr/>
              </a:p>
            </p:txBody>
          </p:sp>
          <p:sp>
            <p:nvSpPr>
              <p:cNvPr id="25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实证研究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学术价值</a:t>
                </a:r>
                <a:endParaRPr/>
              </a:p>
            </p:txBody>
          </p:sp>
          <p:sp>
            <p:nvSpPr>
              <p:cNvPr id="25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个案护理在护理研究中的应用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个案护理在护理实践中的应用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个案护理的实施步骤与方法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个案护理的评估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等多方面的评估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个案护理的诊断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的护理措施和方案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个案护理的评估与诊断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个案护理的计划与实施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个案护理的计划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可测量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可实现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的护理资源和时间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个案护理的实施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按照护理计划执行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患者参与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效果评估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个案护理的评估</a:t>
                </a:r>
                <a:endParaRPr/>
              </a:p>
            </p:txBody>
          </p:sp>
          <p:sp>
            <p:nvSpPr>
              <p:cNvPr id="3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对护理过程和效果进行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措施</a:t>
                </a:r>
                <a:endParaRPr/>
              </a:p>
            </p:txBody>
          </p:sp>
          <p:sp>
            <p:nvSpPr>
              <p:cNvPr id="3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个案护理的反馈</a:t>
                </a:r>
                <a:endParaRPr/>
              </a:p>
            </p:txBody>
          </p:sp>
          <p:sp>
            <p:nvSpPr>
              <p:cNvPr id="3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将评估结果及时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反馈给患者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相关人员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追求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最佳护理效果</a:t>
                </a:r>
                <a:endParaRPr/>
              </a:p>
            </p:txBody>
          </p:sp>
          <p:sp>
            <p:nvSpPr>
              <p:cNvPr id="3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个案护理的评估与反馈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个案护理中的沟通与协作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建立良好的护患关系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人文关怀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掌握有效的沟通技巧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的语言表达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保护患者隐私和权益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知情同意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患者选择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患者利益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个案护理中的护患沟通技巧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个案护理的团队协作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多学科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多专业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的沟通和协作关系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个案护理的角色分工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根据护理人员的专业能力和兴趣进行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角色分配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每个成员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都发挥作用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角色互换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互补</a:t>
                </a:r>
                <a:endParaRPr/>
              </a:p>
            </p:txBody>
          </p:sp>
          <p:pic>
            <p:nvPicPr>
              <p:cNvPr id="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个案护理的监督和指导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加强对护理过程的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endParaRPr/>
              </a:p>
            </p:txBody>
          </p:sp>
          <p:pic>
            <p:nvPicPr>
              <p:cNvPr id="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个案护理中的团队协作与角色分工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个案护理中的跨专业协作与资源整合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个案护理的跨专业协作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多学科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专业人员合作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的工作机制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追求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最佳护理效果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个案护理的资源整合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资源利用效率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</a:t>
                </a:r>
                <a:endParaRPr/>
              </a:p>
            </p:txBody>
          </p:sp>
          <p:pic>
            <p:nvPicPr>
              <p:cNvPr id="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https://d.book118.com/027155146152006043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个案护理答辩PPT范文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2024-09-17T21:12:55.393</cp:lastPrinted>
  <dcterms:created xsi:type="dcterms:W3CDTF">2024-09-17T13:12:55Z</dcterms:created>
  <dcterms:modified xsi:type="dcterms:W3CDTF">2024-09-17T13:12:57Z</dcterms:modified>
</cp:coreProperties>
</file>