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B5E31-C7C7-4D8D-A5B1-CCB1362C1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58081B-3D81-43A4-BDFE-7B9348ACA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6BD84-E687-4621-BF11-30281B46F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F93EDD-9577-4E64-8D1E-FD3A278DA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9A35B0-E3A1-4D6B-B64F-FDB4B0685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95F007-7669-4E1E-AC54-D88D5DC67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FCB5B3-6A59-4DF4-A641-B8EFCF495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08E67-7A8D-49E2-8ADA-065A9A9DE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14405F-045F-4663-B2C7-83D9F8825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573C0-2E90-4441-A578-1BB154CF7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4F622-58BD-44DD-8ADD-DDABFFBA2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16100402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“11.11抖音宠粉节”玩法攻略完整版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抖音宠粉节玩法解析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参与方式与流程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活动奖励与福利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活动风险与注意事项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活动案例与效果评估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活动背景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抖音平台用户数量持续增长，为了回馈广大用户，提升用户忠诚度，抖音特别策划了“11.11抖音宠粉节”活动。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随着电商行业的竞争加剧，抖音希望通过此次活动，进一步扩大自身在电商领域的市场份额，提升品牌影响力。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活动目的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31" name="AutoShape 31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TextBox 32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4" name="TextBox 34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增强抖音平台与用户之间的互动与联系，提高用户参与度和忠诚度。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6" name="AutoShape 36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7" name="TextBox 37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9" name="TextBox 39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通过丰富的玩法和优惠福利，吸引更多用户在抖音平台上进行购物，促进抖音电商业务的发展。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41" name="AutoShape 41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3" name="TextBox 43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提升抖音的品牌知名度和影响力，进一步巩固其在社交媒体和电商市场的地位。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抖音宠粉节玩法解析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通过发布创意短视频参与挑战，有机会获得丰厚奖品。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在活动期间，用户可以创作与“11.11抖音宠粉节”主题相关的短视频，并添加指定话题标签。视频内容可以是才艺展示、搞笑段子、生活分享等，只要创意足够，就有机会获得抖音平台推荐和丰厚奖品。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玩法一：抖音短视频挑战赛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通过参与直播互动，与主播进行互动游戏，赢取礼品。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在活动期间，用户可以关注并参与“11.11抖音宠粉节”相关直播。在直播中，用户可以参与互动游戏、答题等活动，与主播进行互动。表现优秀的用户将有机会获得平台赠送的礼品。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玩法二：抖音直播互动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分享购物车清单，有机会获得优惠券或礼品。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用户可以在抖音平台上分享自己的购物车清单，并添加指定话题标签。分享的内容可以是日常用品、时尚穿搭、家居好物等。抖音平台会根据用户分享的购物车清单，挑选出优质分享，赠送相应的优惠券或礼品。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玩法三：抖音购物车分享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参与方式与流程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26399" b="26399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用户需在抖音应用内参与活动，确保已登录并绑定手机号，以便接收活动通知和奖励。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用户可以邀请其他用户参与活动，每成功邀请一名用户，邀请者和被邀请者均可获得额外的活动奖励。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参与方式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邀请好友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38605" r="3860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用户在抖音应用内搜索“11.11抖音宠粉节”或进入活动专题页面，即可参与活动。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进入活动页面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用户可以在活动页面浏览各类商品，包括但不限于服饰、美妆、家居、数码等品类。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2" name="AutoShape 12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浏览商品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用户可以选择心仪的商品，并按照活动规定的方式进行抢购，抢购成功后即可享受优惠价格购买该商品。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抢购商品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用户参与活动可获得各种奖励，如红包、优惠券、礼品等，具体奖励领取方式和规则请关注活动页面说明。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领取奖励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https://d.book118.com/027161004023006044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2024-09-18T08:18:26.779</cp:lastPrinted>
  <dcterms:created xsi:type="dcterms:W3CDTF">2024-09-18T00:18:26Z</dcterms:created>
  <dcterms:modified xsi:type="dcterms:W3CDTF">2024-09-18T00:18:28Z</dcterms:modified>
</cp:coreProperties>
</file>