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BE85C-7987-4671-B303-4813D9F1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5B1D4-EB95-4E22-89BB-25FFBD06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7D872-19D6-4A2E-84A8-3ADD3D8EE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D335A-3585-41F6-A39D-A8262ADE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DFFB9-DBF7-4362-8807-BFDD1C2DB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F0CED-202F-4312-A512-A04AE6A7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EB97C-45B9-4792-A4A7-BC9115FD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B3CFC-EF7A-498F-B638-5C01A8A3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6831A-43E7-4EF6-B975-F46C1B4F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29E01-3B33-451F-BC2E-A8679EB7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6F322-B6E0-4A35-A578-DA65C83E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61032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中国公共关系行业年度调查报告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中国公共关系行业未来发展展望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公共关系行业在中国的发展迅速，成为企业形象塑造、品牌传播和危机管理的重要手段。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随着社交媒体和新媒体的崛起，公共关系行业的运作模式和手段也在不断变化。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当前，中国公共关系行业面临诸多挑战和机遇，需要进行深入研究和探讨。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了解中国公共关系行业的现状和发展趋势。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分析公共关系行业在不同领域的应用和实践。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探讨公共关系行业存在的问题和解决方案。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梳理国内外相关研究成果和理论。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对中国公共关系行业的从业人员进行问卷调查。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与公共关系行业的专家和从业者进行深入交流。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对收集的数据进行统计分析，以揭示公共关系行业的规律和特点。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公共关系行业规模持续扩大，2022年市场规模达到1000亿元人民币，比上一年增长了15%。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随着中国经济的快速发展和市场竞争的加剧，企业对公共关系的重视程度不断提高，推动了行业的快速发展。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公共关系行业的企业数量不断增加，其中以中小企业为主，但大型企业和专业机构的市场份额逐渐增加。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25" name="Freeform 25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公共关系行业主要由广告公司、公关公司、媒体机构、企业公关部门等构成。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广告公司在公共关系行业中占据较大市场份额，但近年来公关公司的市场份额逐渐增加。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媒体机构和企业公关部门在公共关系行业中也有一定的影响力，但与广告公司和公关公司相比市场份额较小。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随着数字化的发展，一些新兴的公关业态如社交媒体公关、内容营销等逐渐兴起，对传统公关业态形成了挑战。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数字化转型成为公共关系行业的重要趋势，越来越多的企业开始利用数字化手段开展公关活动。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社会责任成为公共关系行业的重要议题，越来越多的企业开始注重履行社会责任，通过公关活动传递正能量。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7" name="AutoShape 37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内容营销成为公关行业的热点，企业通过创造有价值的内容吸引目标受众，提升品牌知名度和美誉度。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跨界合作成为公共关系行业的创新方向，企业与其他产业领域的合作，创造出更多元化、更具创意的公关形式。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中国公共关系行业市场分析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3376" r="2337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企业形象塑造需求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随着市场竞争的加剧，企业越来越注重自身形象和品牌价值的提升。公共关系作为一种有效的形象管理和传播手段，成为企业不可或缺的营销策略之一。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企业在经营过程中难免会遇到各种危机事件，如产品质量问题、高管丑闻等。为了应对这些危机，企业需要专业的公共关系服务来化解危机、降低负面影响。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投资者关系管理需求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随着资本市场的发展，投资者关系管理成为企业重要的战略任务。公共关系在投资者关系管理中发挥着重要作用，如信息披露、路演支持等。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专业服务机构竞争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随着公共关系行业的不断发展，越来越多的专业服务机构涌现出来，如公关公司、传媒监测机构等。这些机构通过提供专业化的服务，满足客户的不同需求。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公共关系行业的市场份额竞争日趋激烈。为了争夺更多的客户和市场份额，企业需要不断创新服务模式、提高服务质量，以赢得客户的信任和支持。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人才竞争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公共关系行业对人才的需求较高，既需要具备专业的公关技能和知识，又需要具备良好的沟通能力和创新思维。因此，人才竞争也是行业内的一个重要方面。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https://d.book118.com/027161032023006043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2024-09-16T20:24:57.577</cp:lastPrinted>
  <dcterms:created xsi:type="dcterms:W3CDTF">2024-09-16T12:24:57Z</dcterms:created>
  <dcterms:modified xsi:type="dcterms:W3CDTF">2024-09-16T12:24:59Z</dcterms:modified>
</cp:coreProperties>
</file>