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050C6-DBF7-4DAB-86CF-40DC3AFB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F4C69-AB29-4AA7-826B-A295F17E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B8B8D-F840-41A4-9D47-62C0CBDA4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D6428-7ED0-4E29-A3AE-561F0097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5221D-2F57-49E7-84CE-633C96C0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97531-68FE-46E7-923B-B87A054F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4486B-A903-43FD-8986-15B7692C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D8A5E-C69A-459F-95A1-CEC30003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F69B0-A455-4BC8-B1A4-60A07AB3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40F1F-B4E5-4912-B6A2-C8DCDEFD8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8CEF6-9B4A-41F4-8DD1-8CC40654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62023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智齿问题：拔除与否的利弊分析及其处理方法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智齿的概述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智齿问题的处理方法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智齿问题的成因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智齿拔除的利弊分析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5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智齿问题处理的注意事项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智齿的概述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智齿的定义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智齿是第三磨牙，通常在18-25岁之间萌出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智齿位于口腔最后方，上下左右各一颗，共四颗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智齿的萌出时间因人而异，有些人可能终生不会萌出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智齿对于咀嚼和面部发育有一定作用，但有时会引起疼痛和感染等问题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智齿的生长位置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上颌智齿位于上颌第二磨牙的颊侧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下颌智齿位于下颌第二磨牙的颊侧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位置不正的智齿易引起邻牙病变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智齿生长位置不当易引起疼痛和感染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智齿的功能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咀嚼功能：智齿位于口腔后部，有助于咀嚼食物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辅助发音：智齿有助于准确发音，特别是唇齿音和舌齿音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增强口腔免疫力：智齿周围的牙龈和粘膜组织有助于增强口腔免疫力，预防感染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保持面部对称：智齿有助于维持面部骨骼和软组织的平衡与对称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智齿问题的成因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智齿生长不良的原因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颌骨发育不足：由于现代人类的颌骨往往无法提供足够的空间供智齿生长，导致智齿出现生长不良的情况。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遗传因素：智齿生长不良可能与遗传因素有关，因为有些人天生颌骨较小，智齿生长受限。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位置不正：智齿在生长过程中受到其他牙齿的阻碍，导致其位置不正，影响其正常生长。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邻近牙齿的压迫：邻近牙齿对智齿的压迫也可能导致智齿生长不良。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智齿引发的问题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智齿生长位置不当，导致邻牙拥挤、歪斜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智齿与邻牙之间形成缝隙，易嵌塞食物残渣，引发龋齿和牙周病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智齿位置不当，可引起颞下颌关节紊乱，出现张口疼痛、弹响等症状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智齿阻生或反复感染，可导致智齿冠周炎，出现肿胀、疼痛等症状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智齿问题的分类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阻生智齿：由于颌骨骨量不足，智齿无法正常生长，仅部分牙冠可见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倒置智齿：由于颌骨骨量不足，智齿倒着生长，对邻牙造成压迫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水平智齿：由于颌骨骨量不足，智齿水平生长，与邻牙形成狭小间隙，容易造成食物残渣和细菌滋生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正常智齿：生长位置和方向正常，与邻牙平行排列，无压迫邻牙和食物嵌塞的情况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智齿拔除的利弊分析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智齿拔除的优点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预防智齿发炎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避免对邻牙造成损害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改善口腔健康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预防其他口腔问题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https://d.book118.com/027162023031006031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3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5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汉仪正圆-75W</vt:lpstr>
      <vt:lpstr>汉仪正圆 55简</vt:lpstr>
      <vt:lpstr>微软雅黑</vt:lpstr>
      <vt:lpstr>Wingdings</vt:lpstr>
      <vt:lpstr>宋体</vt:lpstr>
      <vt:lpstr>Office Theme</vt:lpstr>
      <vt:lpstr>智齿问题：拔除与否的利弊分析及其处理方法</vt:lpstr>
      <vt:lpstr>目录</vt:lpstr>
      <vt:lpstr>智齿的概述</vt:lpstr>
      <vt:lpstr>智齿的定义</vt:lpstr>
      <vt:lpstr>智齿的生长位置</vt:lpstr>
      <vt:lpstr>智齿的功能</vt:lpstr>
      <vt:lpstr>智齿问题的成因</vt:lpstr>
      <vt:lpstr>智齿生长不良的原因</vt:lpstr>
      <vt:lpstr>智齿引发的问题</vt:lpstr>
      <vt:lpstr>智齿问题的分类</vt:lpstr>
      <vt:lpstr>智齿拔除的利弊分析</vt:lpstr>
      <vt:lpstr>智齿拔除的优点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2024-09-03T06:02:50.594</cp:lastPrinted>
  <dcterms:created xsi:type="dcterms:W3CDTF">2024-09-02T22:02:50Z</dcterms:created>
  <dcterms:modified xsi:type="dcterms:W3CDTF">2024-09-02T22:02:53Z</dcterms:modified>
</cp:coreProperties>
</file>