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A70337-D388-4A3C-BF3B-2A39CD2CB0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86E341-6943-42B6-9700-424FF44EB4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B30F49-3E65-46C6-BA7A-44492014EA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7026A5-C332-4096-8F0F-12C65B4B9D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BC73BA-582C-4ABC-9406-DEA2169FEC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7F08E6-BB6F-49CA-87DC-DBB198BAD3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274006-19CD-4B1B-9ED3-EED5B7AF9F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8B3691-7A08-4468-B8F8-9155BB89D3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89058F-94DF-4341-AA5A-E0EAA82CC7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64BBBF-C425-44E6-9D50-DD7114306E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DF7D34-6EC2-4644-BEB3-4E210E9CE8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162161200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指腹纹理识别技术的研究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指腹纹理识别技术概述
 指腹纹理特征提取方法
 指腹纹理匹配算法研究
 指腹纹理识别系统实现
 指腹纹理识别技术应用
 指腹纹理识别技术发展趋势
 指腹纹理识别技术存在的挑战
 指腹纹理识别技术未来研究方向</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指腹纹理识别技术概述</a:t>
            </a:r>
          </a:p>
        </p:txBody>
      </p:sp>
      <p:sp>
        <p:nvSpPr>
          <p:cNvPr id="3" name="Subtitle 2"/>
          <p:cNvSpPr>
            <a:spLocks noGrp="1"/>
          </p:cNvSpPr>
          <p:nvPr>
            <p:ph type="subTitle" idx="1"/>
          </p:nvPr>
        </p:nvSpPr>
        <p:spPr/>
        <p:txBody>
          <a:bodyPr/>
          <a:lstStyle/>
          <a:p>
            <a:r>
              <a:t>指腹纹理识别技术的研究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指腹纹理识别技术概述</a:t>
            </a:r>
          </a:p>
        </p:txBody>
      </p:sp>
      <p:sp>
        <p:nvSpPr>
          <p:cNvPr id="3" name="Text Placeholder 2"/>
          <p:cNvSpPr>
            <a:spLocks noGrp="1"/>
          </p:cNvSpPr>
          <p:nvPr>
            <p:ph type="body" idx="1"/>
          </p:nvPr>
        </p:nvSpPr>
        <p:spPr/>
        <p:txBody>
          <a:bodyPr/>
          <a:lstStyle/>
          <a:p>
            <a:r>
              <a:t>指腹纹理识别技术概述：</a:t>
            </a:r>
          </a:p>
        </p:txBody>
      </p:sp>
      <p:sp>
        <p:nvSpPr>
          <p:cNvPr id="4" name="Content Placeholder 3"/>
          <p:cNvSpPr>
            <a:spLocks noGrp="1"/>
          </p:cNvSpPr>
          <p:nvPr>
            <p:ph sz="half" idx="2"/>
          </p:nvPr>
        </p:nvSpPr>
        <p:spPr/>
        <p:txBody>
          <a:bodyPr/>
          <a:lstStyle/>
          <a:p>
            <a:r>
              <a:t>1. 指腹纹理是指指腹表皮的纹理特征，具有唯一性和稳定性，可以作为个人身份识别的生物特征之一。</a:t>
            </a:r>
          </a:p>
          <a:p>
            <a:r>
              <a:t>2. 指腹纹理识别技术是一种基于指腹纹理特征进行身份识别的技术，具有非接触、快速、便捷等优点，广泛应用于安全控制、金融支付、医疗保健等领域。</a:t>
            </a:r>
          </a:p>
          <a:p>
            <a:r>
              <a:t>3. 指腹纹理识别技术的研究主要集中在纹理特征提取、特征匹配和识别算法等方面。纹理特征提取算法可以从指腹纹理图像中提取出具有代表性的纹理特征，特征匹配算法可以比较不同指腹纹理图像之间的相似性，识别算法可以根据特征匹配的结果判断指纹是否属于同一个手指。</a:t>
            </a:r>
          </a:p>
        </p:txBody>
      </p:sp>
      <p:sp>
        <p:nvSpPr>
          <p:cNvPr id="5" name="Text Placeholder 4"/>
          <p:cNvSpPr>
            <a:spLocks noGrp="1"/>
          </p:cNvSpPr>
          <p:nvPr>
            <p:ph type="body" idx="3"/>
          </p:nvPr>
        </p:nvSpPr>
        <p:spPr/>
        <p:txBody>
          <a:bodyPr/>
          <a:lstStyle/>
          <a:p>
            <a:r>
              <a:t>指纹识别系统的组成：</a:t>
            </a:r>
          </a:p>
        </p:txBody>
      </p:sp>
      <p:sp>
        <p:nvSpPr>
          <p:cNvPr id="6" name="Content Placeholder 5"/>
          <p:cNvSpPr>
            <a:spLocks noGrp="1"/>
          </p:cNvSpPr>
          <p:nvPr>
            <p:ph sz="half" idx="4"/>
          </p:nvPr>
        </p:nvSpPr>
        <p:spPr/>
        <p:txBody>
          <a:bodyPr/>
          <a:lstStyle/>
          <a:p>
            <a:r>
              <a:t>1. 指纹识别系统主要由指纹采集器、指纹特征提取器、指纹特征匹配器和指纹识别决策器四个部分组成。</a:t>
            </a:r>
          </a:p>
          <a:p>
            <a:r>
              <a:t>2. 指纹采集器负责采集指纹图像，指纹特征提取器负责从指纹图像中提取出具有代表性的纹理特征，指纹特征匹配器负责比较不同指纹纹理特征之间的相似性，指纹识别决策器负责根据特征匹配的结果判断指纹是否属于同一个手指。</a:t>
            </a:r>
          </a:p>
          <a:p>
            <a:r>
              <a:t>3. 指纹识别系统的性能主要取决于指纹采集器的质量、指纹特征提取器的性能和指纹特征匹配器的算法。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指腹纹理识别技术概述</a:t>
            </a:r>
          </a:p>
        </p:txBody>
      </p:sp>
      <p:sp>
        <p:nvSpPr>
          <p:cNvPr id="3" name="Text Placeholder 2"/>
          <p:cNvSpPr>
            <a:spLocks noGrp="1"/>
          </p:cNvSpPr>
          <p:nvPr>
            <p:ph type="body" idx="1"/>
          </p:nvPr>
        </p:nvSpPr>
        <p:spPr/>
        <p:txBody>
          <a:bodyPr/>
          <a:lstStyle/>
          <a:p>
            <a:r>
              <a:t>指纹纹理特征提取算法：</a:t>
            </a:r>
          </a:p>
        </p:txBody>
      </p:sp>
      <p:sp>
        <p:nvSpPr>
          <p:cNvPr id="4" name="Content Placeholder 3"/>
          <p:cNvSpPr>
            <a:spLocks noGrp="1"/>
          </p:cNvSpPr>
          <p:nvPr>
            <p:ph sz="half" idx="2"/>
          </p:nvPr>
        </p:nvSpPr>
        <p:spPr/>
        <p:txBody>
          <a:bodyPr/>
          <a:lstStyle/>
          <a:p>
            <a:r>
              <a:t>1. 指纹纹理特征提取算法主要分为基于局部特征的算法和基于全局特征的算法两大类。</a:t>
            </a:r>
          </a:p>
          <a:p>
            <a:r>
              <a:t>2. 基于局部特征的算法通过提取指纹图像中局部区域的纹理特征来进行识别，常见的局部特征提取算法包括方向场直方图（LBP）、局部二值模式（LBP）和加权局部二进制模式（WLBP）等。</a:t>
            </a:r>
          </a:p>
          <a:p>
            <a:r>
              <a:t>3. 基于全局特征的算法通过提取指纹图像中全局区域的纹理特征来进行识别，常见的全局特征提取算法包括纹理谱（TS）、伽波变换（GT）和离散小波变换（DWT）等。</a:t>
            </a:r>
          </a:p>
        </p:txBody>
      </p:sp>
      <p:sp>
        <p:nvSpPr>
          <p:cNvPr id="5" name="Text Placeholder 4"/>
          <p:cNvSpPr>
            <a:spLocks noGrp="1"/>
          </p:cNvSpPr>
          <p:nvPr>
            <p:ph type="body" idx="3"/>
          </p:nvPr>
        </p:nvSpPr>
        <p:spPr/>
        <p:txBody>
          <a:bodyPr/>
          <a:lstStyle/>
          <a:p>
            <a:r>
              <a:t>指纹特征匹配算法：</a:t>
            </a:r>
          </a:p>
        </p:txBody>
      </p:sp>
      <p:sp>
        <p:nvSpPr>
          <p:cNvPr id="6" name="Content Placeholder 5"/>
          <p:cNvSpPr>
            <a:spLocks noGrp="1"/>
          </p:cNvSpPr>
          <p:nvPr>
            <p:ph sz="half" idx="4"/>
          </p:nvPr>
        </p:nvSpPr>
        <p:spPr/>
        <p:txBody>
          <a:bodyPr/>
          <a:lstStyle/>
          <a:p>
            <a:r>
              <a:t>1. 指纹特征匹配算法主要分为基于相关性的算法和基于距离的算法两大类。</a:t>
            </a:r>
          </a:p>
          <a:p>
            <a:r>
              <a:t>2. 基于相关性的算法通过计算不同指纹纹理特征之间的相关性来进行匹配，常见的基于相关性的算法包括相关系数（CC）、互相关（CC）和归一化互相关（NCC）等。</a:t>
            </a:r>
          </a:p>
          <a:p>
            <a:r>
              <a:t>3. 基于距离的算法通过计算不同指纹纹理特征之间的距离来进行匹配，常见的基于距离的算法包括欧氏距离（ED）、曼哈顿距离（MD）和切比雪夫距离（CD）等。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指腹纹理识别技术概述</a:t>
            </a:r>
          </a:p>
        </p:txBody>
      </p:sp>
      <p:sp>
        <p:nvSpPr>
          <p:cNvPr id="3" name="Text Placeholder 2"/>
          <p:cNvSpPr>
            <a:spLocks noGrp="1"/>
          </p:cNvSpPr>
          <p:nvPr>
            <p:ph type="body" idx="1"/>
          </p:nvPr>
        </p:nvSpPr>
        <p:spPr/>
        <p:txBody>
          <a:bodyPr/>
          <a:lstStyle/>
          <a:p>
            <a:r>
              <a:t>指纹识别系统的应用：</a:t>
            </a:r>
          </a:p>
        </p:txBody>
      </p:sp>
      <p:sp>
        <p:nvSpPr>
          <p:cNvPr id="4" name="Content Placeholder 3"/>
          <p:cNvSpPr>
            <a:spLocks noGrp="1"/>
          </p:cNvSpPr>
          <p:nvPr>
            <p:ph sz="half" idx="2"/>
          </p:nvPr>
        </p:nvSpPr>
        <p:spPr/>
        <p:txBody>
          <a:bodyPr/>
          <a:lstStyle/>
          <a:p>
            <a:r>
              <a:t>1. 指纹识别系统在安全控制领域得到了广泛的应用，例如门禁系统、考勤系统和银行柜员机等。</a:t>
            </a:r>
          </a:p>
          <a:p>
            <a:r>
              <a:t>2. 指纹识别系统在金融支付领域也得到了广泛的应用，例如信用卡支付、移动支付和网络支付等。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指腹纹理特征提取方法</a:t>
            </a:r>
          </a:p>
        </p:txBody>
      </p:sp>
      <p:sp>
        <p:nvSpPr>
          <p:cNvPr id="3" name="Subtitle 2"/>
          <p:cNvSpPr>
            <a:spLocks noGrp="1"/>
          </p:cNvSpPr>
          <p:nvPr>
            <p:ph type="subTitle" idx="1"/>
          </p:nvPr>
        </p:nvSpPr>
        <p:spPr/>
        <p:txBody>
          <a:bodyPr/>
          <a:lstStyle/>
          <a:p>
            <a:r>
              <a:t>指腹纹理识别技术的研究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指腹纹理特征提取方法</a:t>
            </a:r>
          </a:p>
        </p:txBody>
      </p:sp>
      <p:sp>
        <p:nvSpPr>
          <p:cNvPr id="3" name="Text Placeholder 2"/>
          <p:cNvSpPr>
            <a:spLocks noGrp="1"/>
          </p:cNvSpPr>
          <p:nvPr>
            <p:ph type="body" idx="1"/>
          </p:nvPr>
        </p:nvSpPr>
        <p:spPr/>
        <p:txBody>
          <a:bodyPr/>
          <a:lstStyle/>
          <a:p>
            <a:r>
              <a:t>灰度共生矩阵法</a:t>
            </a:r>
          </a:p>
        </p:txBody>
      </p:sp>
      <p:sp>
        <p:nvSpPr>
          <p:cNvPr id="4" name="Content Placeholder 3"/>
          <p:cNvSpPr>
            <a:spLocks noGrp="1"/>
          </p:cNvSpPr>
          <p:nvPr>
            <p:ph sz="half" idx="2"/>
          </p:nvPr>
        </p:nvSpPr>
        <p:spPr/>
        <p:txBody>
          <a:bodyPr/>
          <a:lstStyle/>
          <a:p>
            <a:r>
              <a:t>1. 灰度共生矩阵（GLCM）是一种图像纹理分析方法，用于提取纹理特征。它通过计算图像灰度值以一定距离和方向上的共现关系来描述纹理。</a:t>
            </a:r>
          </a:p>
          <a:p>
            <a:r>
              <a:t>2. GLCM可以从图像中提取多种纹理特征，包括能量、对比度、相关系数和熵等。这些特征可以用来表征指腹纹理的粗细、方向性、均匀性和复杂性等性质。</a:t>
            </a:r>
          </a:p>
          <a:p>
            <a:r>
              <a:t>3. GLCM法具有计算简单、鲁棒性强、对噪声不敏感等优点，因此广泛用于指腹纹理特征提取。</a:t>
            </a:r>
          </a:p>
        </p:txBody>
      </p:sp>
      <p:sp>
        <p:nvSpPr>
          <p:cNvPr id="5" name="Text Placeholder 4"/>
          <p:cNvSpPr>
            <a:spLocks noGrp="1"/>
          </p:cNvSpPr>
          <p:nvPr>
            <p:ph type="body" idx="3"/>
          </p:nvPr>
        </p:nvSpPr>
        <p:spPr/>
        <p:txBody>
          <a:bodyPr/>
          <a:lstStyle/>
          <a:p>
            <a:r>
              <a:t>局部二值模式法</a:t>
            </a:r>
          </a:p>
        </p:txBody>
      </p:sp>
      <p:sp>
        <p:nvSpPr>
          <p:cNvPr id="6" name="Content Placeholder 5"/>
          <p:cNvSpPr>
            <a:spLocks noGrp="1"/>
          </p:cNvSpPr>
          <p:nvPr>
            <p:ph sz="half" idx="4"/>
          </p:nvPr>
        </p:nvSpPr>
        <p:spPr/>
        <p:txBody>
          <a:bodyPr/>
          <a:lstStyle/>
          <a:p>
            <a:r>
              <a:t>1. 局部二值模式（LBP）是一种图像纹理分析方法，用于提取纹理特征。它通过比较图像灰度值与相邻像素的灰度值来生成二进制模式，并利用这些模式来描述纹理。</a:t>
            </a:r>
          </a:p>
          <a:p>
            <a:r>
              <a:t>2. LBP可以从图像中提取多种纹理特征，包括平均值、方差、偏差和熵等。这些特征可以用来表征指腹纹理的粗细、方向性、均匀性和复杂性等性质。</a:t>
            </a:r>
          </a:p>
          <a:p>
            <a:r>
              <a:t>3. LBP法具有计算简单、鲁棒性强、对噪声不敏感等优点，因此也广泛用于指腹纹理特征提取。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指腹纹理特征提取方法</a:t>
            </a:r>
          </a:p>
        </p:txBody>
      </p:sp>
      <p:sp>
        <p:nvSpPr>
          <p:cNvPr id="3" name="Content Placeholder 2"/>
          <p:cNvSpPr>
            <a:spLocks noGrp="1"/>
          </p:cNvSpPr>
          <p:nvPr>
            <p:ph sz="half" idx="2"/>
          </p:nvPr>
        </p:nvSpPr>
        <p:spPr/>
        <p:txBody>
          <a:bodyPr/>
          <a:lstStyle/>
          <a:p>
            <a:r>
              <a:t>1. 方向梯度直方图（HOG）是一种图像纹理分析方法，用于提取纹理特征。它通过计算图像梯度方向和幅度来生成直方图，并利用这些直方图来描述纹理。</a:t>
            </a:r>
          </a:p>
          <a:p>
            <a:r>
              <a:t>2. HOG可以从图像中提取多种纹理特征，包括梯度强度、梯度方向、梯度方向分布等。这些特征可以用来表征指腹纹理的粗细、方向性、均匀性和复杂性等性质。</a:t>
            </a:r>
          </a:p>
          <a:p>
            <a:r>
              <a:t>3. HOG法具有计算简单、鲁棒性强、对噪声不敏感等优点，因此也广泛用于指腹纹理特征提取。</a:t>
            </a:r>
          </a:p>
        </p:txBody>
      </p:sp>
      <p:sp>
        <p:nvSpPr>
          <p:cNvPr id="4" name="Text Placeholder 3"/>
          <p:cNvSpPr>
            <a:spLocks noGrp="1"/>
          </p:cNvSpPr>
          <p:nvPr>
            <p:ph type="body" idx="3"/>
          </p:nvPr>
        </p:nvSpPr>
        <p:spPr/>
        <p:txBody>
          <a:bodyPr/>
          <a:lstStyle/>
          <a:p>
            <a:r>
              <a:t>小波变换法</a:t>
            </a:r>
          </a:p>
        </p:txBody>
      </p:sp>
      <p:sp>
        <p:nvSpPr>
          <p:cNvPr id="5" name="Content Placeholder 4"/>
          <p:cNvSpPr>
            <a:spLocks noGrp="1"/>
          </p:cNvSpPr>
          <p:nvPr>
            <p:ph sz="half" idx="4"/>
          </p:nvPr>
        </p:nvSpPr>
        <p:spPr/>
        <p:txBody>
          <a:bodyPr/>
          <a:lstStyle/>
          <a:p>
            <a:r>
              <a:t>1. 小波变换是一种时频分析方法，用于将信号分解成不同频率和尺度的子带。它可以提取信号的局部特征，并分离出信号中的不同分量。</a:t>
            </a:r>
          </a:p>
          <a:p>
            <a:r>
              <a:t>2. 小波变换可以从指腹纹理图像中提取多种纹理特征，包括能量、方差、熵等。这些特征可以用来表征指腹纹理的粗细、方向性、均匀性和复杂性等性质。</a:t>
            </a:r>
          </a:p>
          <a:p>
            <a:r>
              <a:t>3. 小波变换法具有良好的时频定位性，可以有效地提取指腹纹理的局部特征，因此也广泛用于指腹纹理特征提取。</a:t>
            </a:r>
          </a:p>
        </p:txBody>
      </p:sp>
      <p:sp>
        <p:nvSpPr>
          <p:cNvPr id="6" name="Text Placeholder 5"/>
          <p:cNvSpPr>
            <a:spLocks noGrp="1"/>
          </p:cNvSpPr>
          <p:nvPr>
            <p:ph type="body" idx="1"/>
          </p:nvPr>
        </p:nvSpPr>
        <p:spPr/>
        <p:txBody>
          <a:bodyPr/>
          <a:lstStyle/>
          <a:p>
            <a:r>
              <a:t>方向梯度直方图法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指腹纹理特征提取方法</a:t>
            </a:r>
          </a:p>
        </p:txBody>
      </p:sp>
      <p:sp>
        <p:nvSpPr>
          <p:cNvPr id="3" name="Content Placeholder 2"/>
          <p:cNvSpPr>
            <a:spLocks noGrp="1"/>
          </p:cNvSpPr>
          <p:nvPr>
            <p:ph sz="half" idx="2"/>
          </p:nvPr>
        </p:nvSpPr>
        <p:spPr/>
        <p:txBody>
          <a:bodyPr/>
          <a:lstStyle/>
          <a:p>
            <a:r>
              <a:t>1. 卷积神经网络（CNN）是一种深度学习模型，用于处理图像数据。它通过卷积运算和池化操作来提取图像的特征，并利用这些特征进行分类、检测等任务。</a:t>
            </a:r>
          </a:p>
          <a:p>
            <a:r>
              <a:t>2. CNN可以从指腹纹理图像中提取多种纹理特征，包括边缘、轮廓、纹理模式等。这些特征可以用来表征指腹纹理的粗细、方向性、均匀性和复杂性等性质。</a:t>
            </a:r>
          </a:p>
          <a:p>
            <a:r>
              <a:t>3. CNN法具有强大的特征提取能力，可以有效地提取指腹纹理的深度特征，因此也广泛用于指腹纹理特征提取。</a:t>
            </a:r>
          </a:p>
        </p:txBody>
      </p:sp>
      <p:sp>
        <p:nvSpPr>
          <p:cNvPr id="4" name="Text Placeholder 3"/>
          <p:cNvSpPr>
            <a:spLocks noGrp="1"/>
          </p:cNvSpPr>
          <p:nvPr>
            <p:ph type="body" idx="3"/>
          </p:nvPr>
        </p:nvSpPr>
        <p:spPr/>
        <p:txBody>
          <a:bodyPr/>
          <a:lstStyle/>
          <a:p>
            <a:r>
              <a:t>生成模型法</a:t>
            </a:r>
          </a:p>
        </p:txBody>
      </p:sp>
      <p:sp>
        <p:nvSpPr>
          <p:cNvPr id="5" name="Content Placeholder 4"/>
          <p:cNvSpPr>
            <a:spLocks noGrp="1"/>
          </p:cNvSpPr>
          <p:nvPr>
            <p:ph sz="half" idx="4"/>
          </p:nvPr>
        </p:nvSpPr>
        <p:spPr/>
        <p:txBody>
          <a:bodyPr/>
          <a:lstStyle/>
          <a:p>
            <a:r>
              <a:t>1. 生成模型是一种机器学习模型，用于生成新的数据样本。它可以学习数据分布，并根据学习到的分布生成新的样本。</a:t>
            </a:r>
          </a:p>
          <a:p>
            <a:r>
              <a:t>2. 生成模型可以用来生成指腹纹理图像，并利用这些生成的图像来训练指腹纹理识别模型。</a:t>
            </a:r>
          </a:p>
          <a:p>
            <a:r>
              <a:t>3. 生成模型法可以有效地解决指腹纹理图像数量不足的问题，并提高指腹纹理识别模型的性能。</a:t>
            </a:r>
          </a:p>
        </p:txBody>
      </p:sp>
      <p:sp>
        <p:nvSpPr>
          <p:cNvPr id="6" name="Text Placeholder 5"/>
          <p:cNvSpPr>
            <a:spLocks noGrp="1"/>
          </p:cNvSpPr>
          <p:nvPr>
            <p:ph type="body" idx="1"/>
          </p:nvPr>
        </p:nvSpPr>
        <p:spPr/>
        <p:txBody>
          <a:bodyPr/>
          <a:lstStyle/>
          <a:p>
            <a:r>
              <a:t>卷积神经网络法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指腹纹理匹配算法研究</a:t>
            </a:r>
          </a:p>
        </p:txBody>
      </p:sp>
      <p:sp>
        <p:nvSpPr>
          <p:cNvPr id="3" name="Subtitle 2"/>
          <p:cNvSpPr>
            <a:spLocks noGrp="1"/>
          </p:cNvSpPr>
          <p:nvPr>
            <p:ph type="subTitle" idx="1"/>
          </p:nvPr>
        </p:nvSpPr>
        <p:spPr/>
        <p:txBody>
          <a:bodyPr/>
          <a:lstStyle/>
          <a:p>
            <a:r>
              <a:t>指腹纹理识别技术的研究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指腹纹理匹配算法研究</a:t>
            </a:r>
          </a:p>
        </p:txBody>
      </p:sp>
      <p:sp>
        <p:nvSpPr>
          <p:cNvPr id="3" name="Text Placeholder 2"/>
          <p:cNvSpPr>
            <a:spLocks noGrp="1"/>
          </p:cNvSpPr>
          <p:nvPr>
            <p:ph type="body" idx="1"/>
          </p:nvPr>
        </p:nvSpPr>
        <p:spPr/>
        <p:txBody>
          <a:bodyPr/>
          <a:lstStyle/>
          <a:p>
            <a:r>
              <a:t>指腹纹理提取特征:</a:t>
            </a:r>
          </a:p>
        </p:txBody>
      </p:sp>
      <p:sp>
        <p:nvSpPr>
          <p:cNvPr id="4" name="Content Placeholder 3"/>
          <p:cNvSpPr>
            <a:spLocks noGrp="1"/>
          </p:cNvSpPr>
          <p:nvPr>
            <p:ph sz="half" idx="2"/>
          </p:nvPr>
        </p:nvSpPr>
        <p:spPr/>
        <p:txBody>
          <a:bodyPr/>
          <a:lstStyle/>
          <a:p>
            <a:r>
              <a:t>1. 指腹纹理提取特征是为了从指腹纹理图像中提取有用信息，用以进行指腹纹理特征匹配和分类。</a:t>
            </a:r>
          </a:p>
          <a:p>
            <a:r>
              <a:t>2. 指腹纹理提取特征的方法包括：基于图像处理的方法、基于小波变换的方法、基于小数分割变换的方法、基于边缘检测的方法、基于自适应神经网络的方法等。</a:t>
            </a:r>
          </a:p>
          <a:p>
            <a:r>
              <a:t>3. 不同方法提取的特征不同，需要根据实际应用选择合适的特征提取方法。</a:t>
            </a:r>
          </a:p>
        </p:txBody>
      </p:sp>
      <p:sp>
        <p:nvSpPr>
          <p:cNvPr id="5" name="Text Placeholder 4"/>
          <p:cNvSpPr>
            <a:spLocks noGrp="1"/>
          </p:cNvSpPr>
          <p:nvPr>
            <p:ph type="body" idx="3"/>
          </p:nvPr>
        </p:nvSpPr>
        <p:spPr/>
        <p:txBody>
          <a:bodyPr/>
          <a:lstStyle/>
          <a:p>
            <a:r>
              <a:t>指腹纹理匹配算法</a:t>
            </a:r>
          </a:p>
        </p:txBody>
      </p:sp>
      <p:sp>
        <p:nvSpPr>
          <p:cNvPr id="6" name="Content Placeholder 5"/>
          <p:cNvSpPr>
            <a:spLocks noGrp="1"/>
          </p:cNvSpPr>
          <p:nvPr>
            <p:ph sz="half" idx="4"/>
          </p:nvPr>
        </p:nvSpPr>
        <p:spPr/>
        <p:txBody>
          <a:bodyPr/>
          <a:lstStyle/>
          <a:p>
            <a:r>
              <a:t>1. 指腹纹理匹配算法是利用指腹纹理图像进行匹配的方法。</a:t>
            </a:r>
          </a:p>
          <a:p>
            <a:r>
              <a:t>2. 指腹纹理匹配算法可分为基于相关性的方法、基于子空间的方法、基于统计的方法、基于神经网络的方法、基于深度学习的方法等。</a:t>
            </a:r>
          </a:p>
          <a:p>
            <a:r>
              <a:t>3. 不同方法的匹配性能不同，需要根据实际应用选择合适的算法。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指腹纹理匹配算法研究</a:t>
            </a:r>
          </a:p>
        </p:txBody>
      </p:sp>
      <p:sp>
        <p:nvSpPr>
          <p:cNvPr id="3" name="Text Placeholder 2"/>
          <p:cNvSpPr>
            <a:spLocks noGrp="1"/>
          </p:cNvSpPr>
          <p:nvPr>
            <p:ph type="body" idx="1"/>
          </p:nvPr>
        </p:nvSpPr>
        <p:spPr/>
        <p:txBody>
          <a:bodyPr/>
          <a:lstStyle/>
          <a:p>
            <a:r>
              <a:t>指腹纹理分类算法</a:t>
            </a:r>
          </a:p>
        </p:txBody>
      </p:sp>
      <p:sp>
        <p:nvSpPr>
          <p:cNvPr id="4" name="Content Placeholder 3"/>
          <p:cNvSpPr>
            <a:spLocks noGrp="1"/>
          </p:cNvSpPr>
          <p:nvPr>
            <p:ph sz="half" idx="2"/>
          </p:nvPr>
        </p:nvSpPr>
        <p:spPr/>
        <p:txBody>
          <a:bodyPr/>
          <a:lstStyle/>
          <a:p>
            <a:r>
              <a:t>1. 指腹纹理分类算法是利用指腹纹理图像进行分类的方法。</a:t>
            </a:r>
          </a:p>
          <a:p>
            <a:r>
              <a:t>2. 指腹纹理分类算法可分为基于决策树的方法、基于支持向量机的方法、基于贝叶斯分类器的方法、基于神经网络的方法、基于深度学习的方法等。</a:t>
            </a:r>
          </a:p>
          <a:p>
            <a:r>
              <a:t>3. 不同方法的分类性能不同，需要根据实际应用选择合适的算法。</a:t>
            </a:r>
          </a:p>
        </p:txBody>
      </p:sp>
      <p:sp>
        <p:nvSpPr>
          <p:cNvPr id="5" name="Text Placeholder 4"/>
          <p:cNvSpPr>
            <a:spLocks noGrp="1"/>
          </p:cNvSpPr>
          <p:nvPr>
            <p:ph type="body" idx="3"/>
          </p:nvPr>
        </p:nvSpPr>
        <p:spPr/>
        <p:txBody>
          <a:bodyPr/>
          <a:lstStyle/>
          <a:p>
            <a:r>
              <a:t>指腹纹理识别系统</a:t>
            </a:r>
          </a:p>
        </p:txBody>
      </p:sp>
      <p:sp>
        <p:nvSpPr>
          <p:cNvPr id="6" name="Content Placeholder 5"/>
          <p:cNvSpPr>
            <a:spLocks noGrp="1"/>
          </p:cNvSpPr>
          <p:nvPr>
            <p:ph sz="half" idx="4"/>
          </p:nvPr>
        </p:nvSpPr>
        <p:spPr/>
        <p:txBody>
          <a:bodyPr/>
          <a:lstStyle/>
          <a:p>
            <a:r>
              <a:t>1. 指腹纹理识别系统是一种利用指腹纹理图像进行识别的系统。</a:t>
            </a:r>
          </a:p>
          <a:p>
            <a:r>
              <a:t>2. 指腹纹理识别系统可以用于门禁系统、考勤系统、支付系统等。</a:t>
            </a:r>
          </a:p>
          <a:p>
            <a:r>
              <a:t>3. 指腹纹理识别系统具有准确率高、安全性强、非接触式等优点。</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指腹纹理匹配算法研究</a:t>
            </a:r>
          </a:p>
        </p:txBody>
      </p:sp>
      <p:sp>
        <p:nvSpPr>
          <p:cNvPr id="3" name="Content Placeholder 2"/>
          <p:cNvSpPr>
            <a:spLocks noGrp="1"/>
          </p:cNvSpPr>
          <p:nvPr>
            <p:ph sz="half" idx="2"/>
          </p:nvPr>
        </p:nvSpPr>
        <p:spPr/>
        <p:txBody>
          <a:bodyPr/>
          <a:lstStyle/>
          <a:p>
            <a:r>
              <a:t>1. 指腹纹理识别技术可以应用于门禁系统、考勤系统、支付系统、移动支付系统、安全认证系统等。</a:t>
            </a:r>
          </a:p>
          <a:p>
            <a:r>
              <a:t>2. 指腹纹理识别技术具有准确率高、安全性强、非接触式等优点。</a:t>
            </a:r>
          </a:p>
          <a:p>
            <a:r>
              <a:t>3. 指腹纹理识别技术在未来会有更广泛的应用。</a:t>
            </a:r>
          </a:p>
        </p:txBody>
      </p:sp>
      <p:sp>
        <p:nvSpPr>
          <p:cNvPr id="4" name="Text Placeholder 3"/>
          <p:cNvSpPr>
            <a:spLocks noGrp="1"/>
          </p:cNvSpPr>
          <p:nvPr>
            <p:ph type="body" idx="3"/>
          </p:nvPr>
        </p:nvSpPr>
        <p:spPr/>
        <p:txBody>
          <a:bodyPr/>
          <a:lstStyle/>
          <a:p>
            <a:r>
              <a:t>指腹纹理识别技术发展趋势</a:t>
            </a:r>
          </a:p>
        </p:txBody>
      </p:sp>
      <p:sp>
        <p:nvSpPr>
          <p:cNvPr id="5" name="Content Placeholder 4"/>
          <p:cNvSpPr>
            <a:spLocks noGrp="1"/>
          </p:cNvSpPr>
          <p:nvPr>
            <p:ph sz="half" idx="4"/>
          </p:nvPr>
        </p:nvSpPr>
        <p:spPr/>
        <p:txBody>
          <a:bodyPr/>
          <a:lstStyle/>
          <a:p>
            <a:r>
              <a:t>1. 指腹纹理识别技术的发展趋势是朝着精度更高、安全性更强、非接触式、低成本、易于使用等方向发展。</a:t>
            </a:r>
          </a:p>
          <a:p>
            <a:r>
              <a:t>2. 深度学习技术、人工智能技术、区块链技术等新技术的应用将进一步推动指腹纹理识别技术的发展。</a:t>
            </a:r>
          </a:p>
        </p:txBody>
      </p:sp>
      <p:sp>
        <p:nvSpPr>
          <p:cNvPr id="6" name="Text Placeholder 5"/>
          <p:cNvSpPr>
            <a:spLocks noGrp="1"/>
          </p:cNvSpPr>
          <p:nvPr>
            <p:ph type="body" idx="1"/>
          </p:nvPr>
        </p:nvSpPr>
        <p:spPr/>
        <p:txBody>
          <a:bodyPr/>
          <a:lstStyle/>
          <a:p>
            <a:r>
              <a:t>指腹纹理识别技术应用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指腹纹理识别系统实现</a:t>
            </a:r>
          </a:p>
        </p:txBody>
      </p:sp>
      <p:sp>
        <p:nvSpPr>
          <p:cNvPr id="3" name="Subtitle 2"/>
          <p:cNvSpPr>
            <a:spLocks noGrp="1"/>
          </p:cNvSpPr>
          <p:nvPr>
            <p:ph type="subTitle" idx="1"/>
          </p:nvPr>
        </p:nvSpPr>
        <p:spPr/>
        <p:txBody>
          <a:bodyPr/>
          <a:lstStyle/>
          <a:p>
            <a:r>
              <a:t>指腹纹理识别技术的研究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指腹纹理识别系统实现</a:t>
            </a:r>
          </a:p>
        </p:txBody>
      </p:sp>
      <p:sp>
        <p:nvSpPr>
          <p:cNvPr id="3" name="Text Placeholder 2"/>
          <p:cNvSpPr>
            <a:spLocks noGrp="1"/>
          </p:cNvSpPr>
          <p:nvPr>
            <p:ph type="body" idx="1"/>
          </p:nvPr>
        </p:nvSpPr>
        <p:spPr/>
        <p:txBody>
          <a:bodyPr/>
          <a:lstStyle/>
          <a:p>
            <a:r>
              <a:t>指纹图像采集：</a:t>
            </a:r>
          </a:p>
        </p:txBody>
      </p:sp>
      <p:sp>
        <p:nvSpPr>
          <p:cNvPr id="4" name="Content Placeholder 3"/>
          <p:cNvSpPr>
            <a:spLocks noGrp="1"/>
          </p:cNvSpPr>
          <p:nvPr>
            <p:ph sz="half" idx="2"/>
          </p:nvPr>
        </p:nvSpPr>
        <p:spPr/>
        <p:txBody>
          <a:bodyPr/>
          <a:lstStyle/>
          <a:p>
            <a:r>
              <a:t>1. 指纹图像采集设备：常用的指纹图像采集设备包括光学扫描仪、电容式传感器和超声波传感器。光学扫描仪利用光学原理将指纹图像转换为数字图像，电容式传感器利用指纹与金属电极之间的电容变化来采集指纹图像，超声波传感器利用超声波的反射原理来采集指纹图像。</a:t>
            </a:r>
          </a:p>
          <a:p>
            <a:r>
              <a:t>2. 指纹图像采集技术：指纹图像采集技术主要包括指纹图像预处理、指纹图像分割和指纹图像增强。指纹图像预处理包括指纹图像灰度化、指纹图像二值化和指纹图像噪声去除。指纹图像分割包括指纹图像指纹区域分割和指纹图像纹理区域分割。指纹图像增强包括指纹图像对比度增强、指纹图像锐化和指纹图像模糊。</a:t>
            </a:r>
          </a:p>
          <a:p>
            <a:r>
              <a:t>3. 指纹图像质量评价：指纹图像质量评价方法主要包括指纹图像清晰度评价、指纹图像对比度评价和指纹图像完整性评价。指纹图像清晰度评价包括指纹图像平均梯度评价和指纹图像熵评价。指纹图像对比度评价包括指纹图像最大灰度值与最小灰度值的差值评价和指纹图像灰度值方差评价。指纹图像完整性评价包括指纹图像面积评价和指纹图像周长评价。</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指腹纹理识别系统实现</a:t>
            </a:r>
          </a:p>
        </p:txBody>
      </p:sp>
      <p:sp>
        <p:nvSpPr>
          <p:cNvPr id="3" name="Text Placeholder 2"/>
          <p:cNvSpPr>
            <a:spLocks noGrp="1"/>
          </p:cNvSpPr>
          <p:nvPr>
            <p:ph type="body" idx="1"/>
          </p:nvPr>
        </p:nvSpPr>
        <p:spPr/>
        <p:txBody>
          <a:bodyPr/>
          <a:lstStyle/>
          <a:p>
            <a:r>
              <a:t>指纹特征提取：</a:t>
            </a:r>
          </a:p>
        </p:txBody>
      </p:sp>
      <p:sp>
        <p:nvSpPr>
          <p:cNvPr id="4" name="Content Placeholder 3"/>
          <p:cNvSpPr>
            <a:spLocks noGrp="1"/>
          </p:cNvSpPr>
          <p:nvPr>
            <p:ph sz="half" idx="2"/>
          </p:nvPr>
        </p:nvSpPr>
        <p:spPr/>
        <p:txBody>
          <a:bodyPr/>
          <a:lstStyle/>
          <a:p>
            <a:r>
              <a:t>1. 指纹特征提取方法：指纹特征提取方法主要包括指纹 minutiae 特征提取、指纹局部模式特征提取和指纹全局模式特征提取。指纹 minutiae 特征提取包括指纹分支点提取和指纹终点提取。指纹局部模式特征提取包括指纹局部二值模式特征提取和指纹局部方向模式特征提取。指纹全局模式特征提取包括指纹脊线结构特征提取和指纹纹理特征提取。</a:t>
            </a:r>
          </a:p>
          <a:p>
            <a:r>
              <a:t>2. 指纹特征提取算法：指纹特征提取算法主要包括指纹 minutiae 特征提取算法、指纹局部模式特征提取算法和指纹全局模式特征提取算法。指纹 minutiae 特征提取算法包括指纹分支点提取算法和指纹终点提取算法。指纹局部模式特征提取算法包括指纹局部二值模式特征提取算法和指纹局部方向模式特征提取算法。指纹全局模式特征提取算法包括指纹脊线结构特征提取算法和指纹纹理特征提取算法。</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https://d.book118.com/027162161200006045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指腹纹理识别技术概述</vt:lpstr>
      <vt:lpstr> 指腹纹理识别技术概述</vt:lpstr>
      <vt:lpstr> 指腹纹理识别技术概述</vt:lpstr>
      <vt:lpstr> 指腹纹理识别技术概述</vt:lpstr>
      <vt:lpstr> 指腹纹理特征提取方法</vt:lpstr>
      <vt:lpstr> 指腹纹理特征提取方法</vt:lpstr>
      <vt:lpstr> 指腹纹理特征提取方法</vt:lpstr>
      <vt:lpstr> 指腹纹理特征提取方法</vt:lpstr>
      <vt:lpstr> 指腹纹理匹配算法研究</vt:lpstr>
      <vt:lpstr> 指腹纹理匹配算法研究</vt:lpstr>
      <vt:lpstr> 指腹纹理匹配算法研究</vt:lpstr>
      <vt:lpstr> 指腹纹理匹配算法研究</vt:lpstr>
      <vt:lpstr> 指腹纹理识别系统实现</vt:lpstr>
      <vt:lpstr> 指腹纹理识别系统实现</vt:lpstr>
      <vt:lpstr> 指腹纹理识别系统实现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2024-09-20T21:03:57.370</cp:lastPrinted>
  <dcterms:created xsi:type="dcterms:W3CDTF">2024-09-20T13:03:57Z</dcterms:created>
  <dcterms:modified xsi:type="dcterms:W3CDTF">2024-09-20T13:03:59Z</dcterms:modified>
</cp:coreProperties>
</file>