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32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67824-38F3-474F-9800-B3A695146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15F11-9C57-4D85-BE95-FE0DC6493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BDBEE-4591-4B72-B219-480910526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7669F-3166-4E20-A4D1-5D9A6B764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4C7AA4-EA9A-4146-AD16-6B2140C5A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53D307-AFA1-4793-A4FA-30AEFEFED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919BFD-2427-496A-A959-F17ADBE99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DD55E-3763-4151-83BC-AFF155DD6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FD3B6-2C8E-4E28-9D3B-82E65B11E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6C653-814C-44E0-AAF9-17FEC1111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628C2-DDC9-4CB9-9353-97324D5A6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 panose="020b0503020204020204" charset="-122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 panose="020b0503020204020204" charset="-122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 panose="020b0503020204020204" charset="-122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 panose="020b0503020204020204" charset="-122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 panose="020b0503020204020204" charset="-122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 panose="020b0503020204020204" charset="-122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22" Type="http://schemas.openxmlformats.org/officeDocument/2006/relationships/tags" Target="../tags/tag241.xml" /><Relationship Id="rId23" Type="http://schemas.openxmlformats.org/officeDocument/2006/relationships/tags" Target="../tags/tag242.xml" /><Relationship Id="rId24" Type="http://schemas.openxmlformats.org/officeDocument/2006/relationships/tags" Target="../tags/tag243.xml" /><Relationship Id="rId25" Type="http://schemas.openxmlformats.org/officeDocument/2006/relationships/tags" Target="../tags/tag244.xml" /><Relationship Id="rId26" Type="http://schemas.openxmlformats.org/officeDocument/2006/relationships/tags" Target="../tags/tag245.xml" /><Relationship Id="rId27" Type="http://schemas.openxmlformats.org/officeDocument/2006/relationships/tags" Target="../tags/tag246.xml" /><Relationship Id="rId28" Type="http://schemas.openxmlformats.org/officeDocument/2006/relationships/tags" Target="../tags/tag247.xml" /><Relationship Id="rId29" Type="http://schemas.openxmlformats.org/officeDocument/2006/relationships/tags" Target="../tags/tag248.xml" /><Relationship Id="rId3" Type="http://schemas.openxmlformats.org/officeDocument/2006/relationships/tags" Target="../tags/tag222.xml" /><Relationship Id="rId30" Type="http://schemas.openxmlformats.org/officeDocument/2006/relationships/tags" Target="../tags/tag249.xml" /><Relationship Id="rId31" Type="http://schemas.openxmlformats.org/officeDocument/2006/relationships/tags" Target="../tags/tag250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tags" Target="../tags/tag255.xml" /><Relationship Id="rId20" Type="http://schemas.openxmlformats.org/officeDocument/2006/relationships/tags" Target="../tags/tag273.xml" /><Relationship Id="rId21" Type="http://schemas.openxmlformats.org/officeDocument/2006/relationships/tags" Target="../tags/tag274.xml" /><Relationship Id="rId22" Type="http://schemas.openxmlformats.org/officeDocument/2006/relationships/tags" Target="../tags/tag275.xml" /><Relationship Id="rId23" Type="http://schemas.openxmlformats.org/officeDocument/2006/relationships/tags" Target="../tags/tag276.xml" /><Relationship Id="rId24" Type="http://schemas.openxmlformats.org/officeDocument/2006/relationships/tags" Target="../tags/tag277.xml" /><Relationship Id="rId25" Type="http://schemas.openxmlformats.org/officeDocument/2006/relationships/tags" Target="../tags/tag278.xml" /><Relationship Id="rId26" Type="http://schemas.openxmlformats.org/officeDocument/2006/relationships/tags" Target="../tags/tag279.xml" /><Relationship Id="rId27" Type="http://schemas.openxmlformats.org/officeDocument/2006/relationships/tags" Target="../tags/tag280.xml" /><Relationship Id="rId28" Type="http://schemas.openxmlformats.org/officeDocument/2006/relationships/tags" Target="../tags/tag281.xml" /><Relationship Id="rId29" Type="http://schemas.openxmlformats.org/officeDocument/2006/relationships/tags" Target="../tags/tag282.xml" /><Relationship Id="rId3" Type="http://schemas.openxmlformats.org/officeDocument/2006/relationships/tags" Target="../tags/tag256.xml" /><Relationship Id="rId30" Type="http://schemas.openxmlformats.org/officeDocument/2006/relationships/tags" Target="../tags/tag283.xml" /><Relationship Id="rId31" Type="http://schemas.openxmlformats.org/officeDocument/2006/relationships/tags" Target="../tags/tag284.xml" /><Relationship Id="rId32" Type="http://schemas.openxmlformats.org/officeDocument/2006/relationships/tags" Target="../tags/tag285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8.xml" /><Relationship Id="rId3" Type="http://schemas.openxmlformats.org/officeDocument/2006/relationships/tags" Target="../tags/tag319.xml" /><Relationship Id="rId4" Type="http://schemas.openxmlformats.org/officeDocument/2006/relationships/tags" Target="../tags/tag320.xml" /><Relationship Id="rId5" Type="http://schemas.openxmlformats.org/officeDocument/2006/relationships/tags" Target="../tags/tag3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651631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辞旧岁迎新春PPT课件大纲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43637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68580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rPr>
              <a:t>单击添加目录项标题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65468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01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94615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3812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163639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rPr>
              <a:t>课件封面与目录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160147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02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189420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32422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258508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rPr>
              <a:t>回顾2022年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254635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03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28397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26529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353187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rPr>
              <a:t>展望2023年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348932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04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378333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2063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447294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rPr>
              <a:t>新春祝福与感恩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443039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05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472440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5" name="直接连接符 13"/>
          <p:cNvCxnSpPr/>
          <p:nvPr>
            <p:custDataLst>
              <p:tags r:id="rId24"/>
            </p:custDataLst>
          </p:nvPr>
        </p:nvCxnSpPr>
        <p:spPr>
          <a:xfrm>
            <a:off x="5198110" y="614743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标题"/>
          <p:cNvSpPr txBox="1"/>
          <p:nvPr>
            <p:custDataLst>
              <p:tags r:id="rId25"/>
            </p:custDataLst>
          </p:nvPr>
        </p:nvSpPr>
        <p:spPr>
          <a:xfrm>
            <a:off x="5603875" y="54140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rPr>
              <a:t>总结与结束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048936" name="文本框 15"/>
          <p:cNvSpPr txBox="1"/>
          <p:nvPr>
            <p:custDataLst>
              <p:tags r:id="rId26"/>
            </p:custDataLst>
          </p:nvPr>
        </p:nvSpPr>
        <p:spPr>
          <a:xfrm>
            <a:off x="10283190" y="537146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06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48938" name="椭圆 16"/>
          <p:cNvSpPr/>
          <p:nvPr>
            <p:custDataLst>
              <p:tags r:id="rId27"/>
            </p:custDataLst>
          </p:nvPr>
        </p:nvSpPr>
        <p:spPr>
          <a:xfrm>
            <a:off x="5231765" y="56654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  <p:custDataLst>
      <p:tags r:id="rId2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课件封面与目录</a:t>
            </a:r>
            <a:endParaRPr lang="zh-CN" altLang="en-US"/>
          </a:p>
        </p:txBody>
      </p:sp>
      <p:sp>
        <p:nvSpPr>
          <p:cNvPr id="104908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8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封面设计</a:t>
            </a:r>
            <a:endParaRPr lang="zh-CN" altLang="en-US"/>
          </a:p>
        </p:txBody>
      </p:sp>
      <p:sp>
        <p:nvSpPr>
          <p:cNvPr id="104916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6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6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7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7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7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7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7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7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7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7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8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8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8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8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8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主题：辞旧岁迎新春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布局：合理安排标题、图片、文字等元素的位置，确保美观大方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颜色：选择红色、金色等喜庆的颜色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标题：PPT课件大纲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字体：选择清晰易读的字体，如宋体或黑体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背景图片：选择与春节相关的喜庆图片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目录概览</a:t>
            </a:r>
            <a:endParaRPr lang="zh-CN" altLang="en-US"/>
          </a:p>
        </p:txBody>
      </p:sp>
      <p:sp>
        <p:nvSpPr>
          <p:cNvPr id="104925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34203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25599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4"/>
          <p:cNvSpPr/>
          <p:nvPr>
            <p:custDataLst>
              <p:tags r:id="rId4"/>
            </p:custDataLst>
          </p:nvPr>
        </p:nvSpPr>
        <p:spPr>
          <a:xfrm>
            <a:off x="925252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52301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17948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辞旧岁迎新春PPT课件大纲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33594"/>
            <a:ext cx="583533" cy="169822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25599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8"/>
          <p:cNvSpPr/>
          <p:nvPr>
            <p:custDataLst>
              <p:tags r:id="rId9"/>
            </p:custDataLst>
          </p:nvPr>
        </p:nvSpPr>
        <p:spPr>
          <a:xfrm>
            <a:off x="4418277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52301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11252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课件内容简介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25"/>
          <p:cNvSpPr/>
          <p:nvPr>
            <p:custDataLst>
              <p:tags r:id="rId14"/>
            </p:custDataLst>
          </p:nvPr>
        </p:nvSpPr>
        <p:spPr>
          <a:xfrm>
            <a:off x="6163572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36210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课件制作技巧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34121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42725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1"/>
          <p:cNvSpPr/>
          <p:nvPr>
            <p:custDataLst>
              <p:tags r:id="rId19"/>
            </p:custDataLst>
          </p:nvPr>
        </p:nvSpPr>
        <p:spPr>
          <a:xfrm>
            <a:off x="2671764" y="2796691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60824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14295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课件封面与目录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5"/>
          <p:cNvSpPr/>
          <p:nvPr>
            <p:custDataLst>
              <p:tags r:id="rId24"/>
            </p:custDataLst>
          </p:nvPr>
        </p:nvSpPr>
        <p:spPr>
          <a:xfrm>
            <a:off x="7910084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28905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课件应用实例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25"/>
          <p:cNvSpPr/>
          <p:nvPr>
            <p:custDataLst>
              <p:tags r:id="rId29"/>
            </p:custDataLst>
          </p:nvPr>
        </p:nvSpPr>
        <p:spPr>
          <a:xfrm>
            <a:off x="9743039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34384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课件总结与展望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回顾2022年</a:t>
            </a:r>
            <a:endParaRPr lang="zh-CN" altLang="en-US"/>
          </a:p>
        </p:txBody>
      </p:sp>
      <p:sp>
        <p:nvSpPr>
          <p:cNvPr id="104935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5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重要事件回顾</a:t>
            </a:r>
            <a:endParaRPr lang="zh-CN" altLang="en-US"/>
          </a:p>
        </p:txBody>
      </p:sp>
      <p:sp>
        <p:nvSpPr>
          <p:cNvPr id="104943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3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3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3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4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91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4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4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91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91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1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5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5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92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92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92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北京冬奥会成功举办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社会热点事件，如教育改革、环保政策等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科技领域取得重大突破，如人工智能、5G技术等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神舟十三号载人飞船发射成功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疫情反复，全球经济复苏缓慢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俄乌冲突爆发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成绩与收获</a:t>
            </a:r>
            <a:endParaRPr lang="zh-CN" altLang="en-US"/>
          </a:p>
        </p:txBody>
      </p:sp>
      <p:sp>
        <p:nvSpPr>
          <p:cNvPr id="104952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2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社会进步：教育、医疗、环保等方面的进步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3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文化发展：文化艺术、体育赛事等方面的成就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4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经济增长：GDP增长速度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4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科技创新：重大科技突破和成果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不足与反思</a:t>
            </a:r>
            <a:endParaRPr lang="zh-CN" altLang="en-US"/>
          </a:p>
        </p:txBody>
      </p:sp>
      <p:sp>
        <p:nvSpPr>
          <p:cNvPr id="10495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疫情反复，对经济和社会的影响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科技创新不足，对经济发展的制约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环境保护问题，对可持续发展的影响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国际形势紧张，对全球经济的影响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展望2023年</a:t>
            </a:r>
            <a:endParaRPr lang="zh-CN" altLang="en-US"/>
          </a:p>
        </p:txBody>
      </p:sp>
      <p:sp>
        <p:nvSpPr>
          <p:cNvPr id="10496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6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https://d.book118.com/027165163152006024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1"/>
  <p:tag name="KSO_WM_UNIT_INDEX" val="1_6_1"/>
  <p:tag name="KSO_WM_UNIT_LAYERLEVEL" val="1_1_1"/>
  <p:tag name="KSO_WM_UNIT_SUBTYPE" val="d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3"/>
  <p:tag name="KSO_WM_UNIT_INDEX" val="1_6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54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1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3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演示夏行楷</vt:lpstr>
      <vt:lpstr>演示佛系体</vt:lpstr>
      <vt:lpstr>+中文标题</vt:lpstr>
      <vt:lpstr>宋体</vt:lpstr>
      <vt:lpstr>Office Theme</vt:lpstr>
      <vt:lpstr>辞旧岁迎新春PPT课件大纲</vt:lpstr>
      <vt:lpstr>目录</vt:lpstr>
      <vt:lpstr>添加章节标题</vt:lpstr>
      <vt:lpstr>课件封面与目录</vt:lpstr>
      <vt:lpstr>封面设计</vt:lpstr>
      <vt:lpstr>目录概览</vt:lpstr>
      <vt:lpstr>回顾2022年</vt:lpstr>
      <vt:lpstr>重要事件回顾</vt:lpstr>
      <vt:lpstr>成绩与收获</vt:lpstr>
      <vt:lpstr>不足与反思</vt:lpstr>
      <vt:lpstr>展望2023年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2024-08-29T02:31:47.825</cp:lastPrinted>
  <dcterms:created xsi:type="dcterms:W3CDTF">2024-08-28T18:31:47Z</dcterms:created>
  <dcterms:modified xsi:type="dcterms:W3CDTF">2024-08-28T18:31:50Z</dcterms:modified>
</cp:coreProperties>
</file>