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2F52A-A6B4-4820-940A-392FAA7EA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09D28-9CF1-41CA-9BF4-1C8920FEB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91DAB-CB85-458D-BB61-8227196D5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3677E-0C36-4776-BAFB-057F752A9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5049B7-A265-4692-9369-B43637222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82937A-9C75-4DFA-87AA-4C39EC7C5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9F0FB9-A78F-4905-9AC5-44E36A1A3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20D9B-C2BD-45BD-BD25-B434BB1E3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8A0C9-BD15-41B5-9A0C-3EC9C98A5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79876-1372-4C1E-8E84-43B8E6BCC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0EDB9-D73F-45D4-8CCF-60AA751E4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66064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汽车社会实践报告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实践结果与讨论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随着我国经济的快速发展和人民生活水平的提高，汽车已经从过去的奢侈品变成了许多家庭的日常交通工具。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汽车数量的急剧增加带来了诸多社会问题，如交通拥堵、空气污染、能源消耗等。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为了深入了解汽车社会的发展现状和存在的问题，我们开展了本次社会实践活动。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30004" r="3000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分析汽车社会的发展趋势和未来挑战。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探讨解决汽车社会问题的途径和方法。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了解汽车社会的现状及存在的问题。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起始阶段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19世纪末至20世纪初，汽车行业开始起步，主要以手工制造为主。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规模化生产阶段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20世纪中期，随着技术的进步和市场的扩大，汽车行业开始实现规模化生产。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20世纪末至21世纪初，随着全球化进程加速，汽车行业逐渐形成跨国企业集团，市场竞争日趋激烈。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4" b="8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当前，汽车行业已成为全球最大的制造业之一，各大企业不断推出新产品和技术，市场竞争激烈。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未来，汽车行业将朝着智能化、电动化、共享化等方向发展，同时将更加注重环保和可持续发展。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汽车行业的现状与趋势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随着环保意识的提高和技术的快速发展，汽车行业面临着一系列挑战，如如何降低排放、提高能效、应对技术变革等。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同时，汽车行业也面临着巨大的发展机遇，如新能源汽车市场的扩大、智能网联技术的应用等，将为行业带来新的增长点。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汽车行业的挑战与机遇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实践内容与方法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实践内容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调查不同类型汽车的使用情况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包括私家车、公共交通工具、出租车等的使用频率、使用目的、使用感受等。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调查汽车对环境的影响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包括碳排放、能源消耗、废弃物处理等方面的影响。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调查汽车对城市交通的影响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包括交通拥堵、空气质量、噪音污染等方面的影响。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调查汽车对经济的影响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包括汽车产业的发展、汽车消费对经济的影响等方面。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https://d.book118.com/027166064014006051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2024-09-23T23:09:42.237</cp:lastPrinted>
  <dcterms:created xsi:type="dcterms:W3CDTF">2024-09-23T15:09:42Z</dcterms:created>
  <dcterms:modified xsi:type="dcterms:W3CDTF">2024-09-23T15:09:44Z</dcterms:modified>
</cp:coreProperties>
</file>