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722A54-DF1D-464C-85D8-7218DB217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29436-FB7C-452F-98FD-1A1AADDC8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91BE79-963F-4610-B3D9-10DE5FEFE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DFBFD7-8076-4231-8EF5-C7969885E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A3E760-21AE-499C-9482-E4A17DC2D1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F38FA6-680C-443E-A461-220DEE9907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7513CE-B50D-4AA8-A106-4855EC6C34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DFD66E-3713-4C5B-97EA-59AF59A0F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934F3B-A15A-470B-B388-FEFA2F891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75026-F958-4E63-A163-E942D4CE7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FB078C-DFE1-49B5-AEE0-A6DC6D1C3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20004514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电子商务专业《项目五跨境电商产品刊登(价格)》PPT大纲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项目背景与意义</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跨境电商平台及产品选择</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价格策略制定与调整机制设计</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产品刊登技巧与优化方法论述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营销推广策略以及效果评估方法论述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风险防范措施以及应对方案制定</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项目背景与意义</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333" r="11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随着全球化和互联网的普及，跨境电商交易规模不断增长，成为全球贸易的重要组成部分。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跨境电商交易规模持续扩大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跨境电商平台为消费者提供了更多选择，消费者对产品的需求也日益多样化，对品质、价格、服务等方面提出更高要求。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消费者需求日益多样化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跨境电商市场竞争日益激烈，各大平台纷纷采取措施提高服务质量、优化用户体验，以吸引更多消费者。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竞争格局日趋激烈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跨境电商发展现状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在跨境电商平台上，产品刊登是展示产品的主要方式，通过优化刊登内容可以提高产品在搜索结果中的排名，从而增加曝光率。</a:t>
            </a:r>
          </a:p>
        </p:txBody>
      </p:sp>
      <p:pic>
        <p:nvPicPr>
          <p:cNvPr id="6" name="Picture 6"/>
          <p:cNvPicPr>
            <a:picLocks noChangeAspect="1"/>
          </p:cNvPicPr>
          <p:nvPr/>
        </p:nvPicPr>
        <p:blipFill>
          <a:blip r:embed="rId2"/>
          <a:srcRect l="18500" r="18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提升产品曝光率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精美的产品图片、详细的产品描述和准确的价格信息可以吸引潜在客户的关注，提高购买转化率。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吸引潜在客户</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良好的产品刊登可以展示企业的专业性和产品品质，有助于树立品牌形象，提升客户信任度。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树立品牌形象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产品刊登在跨境电商中重要性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不同消费者对价格的敏感度不同，企业需要根据目标市场和消费者群体制定合理的价格策略。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价格敏感度分析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竞争定价策略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促销定价策略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208" r="15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根据竞争对手的定价情况，企业可以采取相应的定价策略，以保持竞争优势。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通过打折、满减等促销手段，可以吸引更多消费者购买，提高销售额。</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价格策略对产品销售影响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48" r="1464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通过本项目的学习和实践，学生将掌握跨境电商产品刊登的技巧和方法，提高刊登质量。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提高产品刊登质量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优化价格策略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提升销售业绩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培养团队协作能力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学生将学会如何分析市场、竞争对手和消费者需求，以制定合理的价格策略。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通过优化产品刊登和价格策略，预计将提高学生所负责的跨境电商店铺的销售业绩。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本项目需要学生分组合作完成，有助于培养学生的团队协作能力和沟通能力。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跨境电商平台及产品选择</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主流跨境电商平台介绍及特点分析</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亚马逊</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全球最大的跨境电商平台，拥有庞大的用户群体和完善的物流体系，注重产品品质和客户服务。</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eBay</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以拍卖起家的跨境电商平台，现在已发展成为固定价格、竞价和一口价三种交易模式并存的平台，流量较大但竞争也相对激烈。</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Wish</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专注于移动端的跨境电商平台，以推送个性化产品为主，适合年轻消费者和追求时尚潮流的人群。</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速卖通</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阿里巴巴旗下的跨境电商平台，主要面向俄罗斯、巴西等新兴市场，产品价格较低但品质有保障。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33" r="11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价格策略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根据目标市场的消费水平和竞争状况，制定合理的价格策略，确保产品具有竞争力。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目标市场选择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根据产品特点和消费者需求，选择适合销售的市场，如欧美市场、东南亚市场等。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产品定位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明确产品在目标市场中的竞争地位，如高端奢侈品、性价比高的日常用品等。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目标市场及产品定位策略制定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竞争对手识别</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通过市场调研和数据分析，识别出主要的竞争对手。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竞争对手分析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了解竞争对手的产品特点、价格策略、销售渠道等，分析其优势和不足。</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优势挖掘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针对竞争对手的不足，挖掘自身的优势，如产品品质、价格优势、创新能力等。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竞争对手分析及优势挖掘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产品选品原则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明确选品的基本原则，如市场需求大、利润空间高、品质有保障等。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选品方法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介绍具体的选品方法，如市场调研、数据分析、趋势预测等。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选品案例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结合实际案例，分析选品成功或失败的原因，总结经验教训。</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产品选品原则和方法论述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价格策略制定与调整机制设计</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201" r="24201"/>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成本加成法是在产品成本基础上加上一定比例的利润来确定价格的方法。</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原理</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某跨境电商企业销售一款成本为100元的商品，加成率为30%，则销售价格=成本/(1-加成率)=100/(1-30%)=142.86元。</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应用示例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简单易行，能够保证企业获得一定比例的利润。</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忽略了市场需求和竞争状况，可能导致定价不合理。</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成本加成法定价原理及应用示例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探讨点</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如何进行市场调研和分析，了解消费者需求和竞争对手定价情况。</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如何根据市场调研结果制定和调整价格策略，以保持市场竞争力。</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策略：根据市场需求和竞争状况来制定价格，以满足消费者需求和保持市场竞争力为目标。</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市场导向法定价策略探讨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注意事项</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促销活动前应制定详细的计划和预算，避免价格混乱和亏损。</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促销活动后应及时总结经验教训，调整价格策略。</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技巧一：打折促销。通过降低商品价格来吸引消费者购买，提高销售额。</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技巧二：满减促销。消费者购买达到一定金额后，可以享受一定的优惠。</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技巧三：赠品促销。购买指定商品可以获得赠品，增加消费者购买欲望。</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350" cy="1152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18" name="TextBox 18"/>
          <p:cNvSpPr txBox="1"/>
          <p:nvPr/>
        </p:nvSpPr>
        <p:spPr>
          <a:xfrm>
            <a:off x="3457298" y="3289469"/>
            <a:ext cx="1257300" cy="1152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9" name="TextBox 19"/>
          <p:cNvSpPr txBox="1"/>
          <p:nvPr/>
        </p:nvSpPr>
        <p:spPr>
          <a:xfrm>
            <a:off x="7365244" y="3289469"/>
            <a:ext cx="1247775" cy="1152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0" name="TextBox 20"/>
          <p:cNvSpPr txBox="1"/>
          <p:nvPr/>
        </p:nvSpPr>
        <p:spPr>
          <a:xfrm>
            <a:off x="4552613" y="5124014"/>
            <a:ext cx="1085850" cy="1152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促销活动中价格调整技巧分享</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https://d.book118.com/027200045142006042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2024-09-16T05:52:10.625</cp:lastPrinted>
  <dcterms:created xsi:type="dcterms:W3CDTF">2024-09-15T21:52:10Z</dcterms:created>
  <dcterms:modified xsi:type="dcterms:W3CDTF">2024-09-15T21:52:12Z</dcterms:modified>
</cp:coreProperties>
</file>