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C28F4-D84E-4325-93DC-CA547BB71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A73A0-97BF-44CF-84AE-6CF2F44EC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CE503B-D8C5-4D1C-932B-516C563ED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E86415-5EA7-4C67-8AFD-F1503C18A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E35B49-BD53-44ED-A4CB-B5AF286A9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1D6ACB-8B6B-47CB-940E-46DAA9B09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43E49D-31E5-430A-A2AC-92B7FC5DA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89D66-D3EB-4F88-88B3-3E0FCB01A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4B8500-EA03-4ED3-B837-759387743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2CFD76-EFEF-4236-BD96-5D2584ED8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C7CE6-07DF-476F-9A2C-2E0F3755E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00043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大剂量MTX化疗护理PPT\n## 1.大剂量MTX化疗的基本概念及应用\n### 1.1大剂量MTX化疗的定义与分类\n### 1.2大剂量MTX化疗的适应症与禁忌症\n### 1.3大剂量MTX化疗在临床治疗中的应用\n## 2.大剂量MTX化疗的药物代谢与毒性\n### 2.1大剂量MTX化疗的药物代谢途径\n### 2.2大剂量MTX化疗的毒性反应及影响因素\n### 2.3大剂量MTX化疗的剂量调整与个体化治疗\n## 3.大剂量MTX化疗的护理策略与方法\n### 3.1大剂量MTX化疗前的护理准备与教育\n### 3.2大剂量MTX化疗过程中的护理监测与干预\n### 3.3大剂量MTX化疗后的护理评估与康复指导\n## 4.大剂量MTX化疗的并发症预防与护理\n### 4.1大剂量MTX化疗后口腔黏膜炎的预防与护理\n### 4.2大剂量MTX化疗后消化道不良反应的预防与护理\n### 4.3大剂量MTX化疗后骨髓抑制的预防与护理\n## 5.大剂量MTX化疗的护理团队协作与沟通\n### 5.1大剂量MTX化疗的护理团队协作与分工\n### 5.2大剂量MTX化疗的护理信息沟通与共享\n### 5.3大剂量MTX化疗的护理质量监控与持续改进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大剂量MTX化疗护理PPT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大剂量MTX化疗的基本概念及应用</a:t>
            </a:r>
            <a:endParaRPr/>
          </a:p>
        </p:txBody>
      </p:sp>
      <p:sp>
        <p:nvSpPr>
          <p:cNvPr id="1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大剂量MTX化疗的定义与分类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大剂量MTX化疗的定义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大剂量MTX化疗是指使用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大剂量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甲氨蝶呤（MTX）进行的化疗方案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MTX是一种抗肿瘤药物，通过抑制叶酸合成来抑制肿瘤细胞的生长和繁殖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大剂量MTX化疗的分类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根据给药方式的不同，大剂量MTX化疗可分为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静脉输注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两种类型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根据治疗方案的不同，大剂量MTX化疗可分为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单次大剂量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多次小剂量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两种类型</a:t>
                </a:r>
                <a:endParaRPr/>
              </a:p>
            </p:txBody>
          </p:sp>
          <p:pic>
            <p:nvPicPr>
              <p:cNvPr id="1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大剂量MTX化疗的适应症</a:t>
                </a:r>
                <a:endParaRPr/>
              </a:p>
            </p:txBody>
          </p:sp>
          <p:sp>
            <p:nvSpPr>
              <p:cNvPr id="18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主要用于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治疗各种类型的恶性肿瘤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，如白血病、淋巴瘤、骨肉瘤等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也可用于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预防肿瘤复发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治疗自身免疫性疾病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，如类风湿性关节炎等</a:t>
                </a:r>
                <a:endParaRPr/>
              </a:p>
            </p:txBody>
          </p:sp>
          <p:sp>
            <p:nvSpPr>
              <p:cNvPr id="18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大剂量MTX化疗的禁忌症</a:t>
                </a:r>
                <a:endParaRPr/>
              </a:p>
            </p:txBody>
          </p:sp>
          <p:sp>
            <p:nvSpPr>
              <p:cNvPr id="19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MTX过敏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的患者禁用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严重肝肾功能不全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出血性疾病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等患者禁用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孕妇和哺乳期妇女禁用</a:t>
                </a:r>
                <a:endParaRPr/>
              </a:p>
            </p:txBody>
          </p:sp>
          <p:sp>
            <p:nvSpPr>
              <p:cNvPr id="19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大剂量MTX化疗的适应症与禁忌症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大剂量MTX化疗在肿瘤治疗中的应用</a:t>
                </a:r>
                <a:endParaRPr/>
              </a:p>
            </p:txBody>
          </p:sp>
          <p:sp>
            <p:nvSpPr>
              <p:cNvPr id="20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大剂量MTX化疗可作为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二线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治疗方案，用于治疗各种类型的恶性肿瘤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大剂量MTX化疗也可与其他化疗药物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联合应用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，以提高疗效</a:t>
                </a:r>
                <a:endParaRPr/>
              </a:p>
            </p:txBody>
          </p:sp>
          <p:sp>
            <p:nvSpPr>
              <p:cNvPr id="20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大剂量MTX化疗在自身免疫性疾病治疗中的应用</a:t>
                </a:r>
                <a:endParaRPr/>
              </a:p>
            </p:txBody>
          </p:sp>
          <p:sp>
            <p:nvSpPr>
              <p:cNvPr id="20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大剂量MTX化疗可用于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治疗类风湿性关节炎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等自身免疫性疾病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大剂量MTX化疗也可与其他免疫抑制药物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联合应用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，以提高疗效</a:t>
                </a:r>
                <a:endParaRPr/>
              </a:p>
            </p:txBody>
          </p:sp>
          <p:sp>
            <p:nvSpPr>
              <p:cNvPr id="20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大剂量MTX化疗在临床治疗中的应用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大剂量MTX化疗的药物代谢与毒性</a:t>
            </a:r>
            <a:endParaRPr/>
          </a:p>
        </p:txBody>
      </p:sp>
      <p:sp>
        <p:nvSpPr>
          <p:cNvPr id="21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大剂量MTX化疗的药物代谢途径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MTX的药物代谢途径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MTX主要通过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肝脏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进行代谢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MTX在肝脏中通过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细胞色素P450酶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代谢为7-OH-MTX，然后在肾脏中进一步代谢为无活性的代谢物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影响MTX代谢的因素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肝肾功能、年龄、性别、遗传因素等都会影响MTX的代谢速度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药物相互作用、饮食、生活习惯等也会影响MTX的代谢速度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大剂量MTX化疗的毒性反应</a:t>
                </a:r>
                <a:endParaRPr/>
              </a:p>
            </p:txBody>
          </p:sp>
          <p:sp>
            <p:nvSpPr>
              <p:cNvPr id="2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骨髓抑制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消化道不良反应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肝肾功能损害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口腔黏膜炎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严重时可能导致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等并发症</a:t>
                </a:r>
                <a:endParaRPr/>
              </a:p>
            </p:txBody>
          </p:sp>
          <p:sp>
            <p:nvSpPr>
              <p:cNvPr id="23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影响大剂量MTX化疗毒性反应的因素</a:t>
                </a:r>
                <a:endParaRPr/>
              </a:p>
            </p:txBody>
          </p:sp>
          <p:sp>
            <p:nvSpPr>
              <p:cNvPr id="24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患者的年龄、性别、遗传因素、基础疾病等都会影响毒性反应的程度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药物剂量、给药方式、治疗方案等也会影响毒性反应的程度</a:t>
                </a:r>
                <a:endParaRPr/>
              </a:p>
            </p:txBody>
          </p:sp>
          <p:sp>
            <p:nvSpPr>
              <p:cNvPr id="24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大剂量MTX化疗的毒性反应及影响因素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大剂量MTX化疗的剂量调整与个体化治疗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大剂量MTX化疗的剂量调整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肝肾功能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骨髓功能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等因素进行剂量调整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在治疗过程中，根据患者的耐受性和疗效，适时调整剂量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大剂量MTX化疗的个体化治疗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通过检测患者的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基因多态性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，为患者选择更适合的化疗方案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通过监测患者的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药物代谢速度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，为患者调整药物剂量和给药时间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大剂量MTX化疗的护理策略与方法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护理准备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对患者进行全面评估，了解患者的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一般情况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检查结果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准备必要的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急救器材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，以备不时之需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向患者和家属讲解大剂量MTX化疗的目的、方法和注意事项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指导患者和家属掌握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药物滴注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的正确方法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大剂量MTX化疗前的护理准备与教育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https://d.book118.com/028000043127006037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大剂量MTX化疗护理PPT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2024-09-17T21:17:25.689</cp:lastPrinted>
  <dcterms:created xsi:type="dcterms:W3CDTF">2024-09-17T13:17:25Z</dcterms:created>
  <dcterms:modified xsi:type="dcterms:W3CDTF">2024-09-17T13:17:27Z</dcterms:modified>
</cp:coreProperties>
</file>