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28A19E-9ACD-479B-B8DD-5843417005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D4A6AE-A3C1-48C3-9506-51E4D1238A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92F751-C3FA-4B1B-AC38-008447340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92C520-F83D-435D-8357-8542715EFE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E3A04E-FCF2-4A87-B108-77AF41627F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2EDFEE-8688-4434-AECD-C83DFDE79A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D25D7F-5E01-45AB-901B-CCB55AA1CD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679FFA-C9BA-4E88-B4B7-197F962B70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FA39B8-0428-44CB-B787-42BAEDB128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9BECAA-F4EA-488A-9EED-887ED07B4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BC0D5B-1600-43AB-89EE-B5899F585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00125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第四章水利水电工程概预算项目划分及费用构成</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水利水电工程概预算概述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项目划分与费用构成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建筑工程概预算编制要点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设备及安装工程概预算编制要点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其他费用概预算编制要点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水利水电工程概预算概述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687" r="2468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概预算是水利水电工程建设过程中，根据不同设计阶段的设计文件内容和深度、有关概（估）算定额和指标、取费标准、设备及材料价格等资料，预先计算和确定建设项目从筹建至竣工验收交付使用的全部建设费用的技术经济文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概预算在水利水电工程建设过程中发挥着重要作用，它是进行设计方案比较、技术经济分析、控制工程造价、编制招标控制价和投标报价的重要依据。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概预算定义及作用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水利水电工程概预算特点</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概预算涉及水利水电工程建设的各个方面，包括建筑工程、机电设备及安装工程、金属结构设备及安装工程、临时工程等，具有综合性强的特点。</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动态性</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由于水利水电工程建设周期长，受自然条件、市场变化等因素影响大，因此概预算具有动态性，需要随着工程进展和市场变化进行调整。</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规范性</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概预算的编制必须遵循国家及行业相关法规、标准、定额和取费标准等规范性文件的要求，具有规范性强的特点。</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综合性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编制依据：概预算的编制依据主要包括经批准的设计文件、有关概（估）算定额和指标、取费标准、设备及材料价格等资料。</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编制原则：概预算的编制应遵循以下原则</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严格执行国家及行业相关法规和标准；</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结合工程实际，合理确定各项费用；</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保证概预算的准确性和完整性；</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考虑市场动态因素，合理预测价格变化趋势。</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编制依据与原则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项目划分与费用构成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工程部分</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包括主体工程、导流工程、施工辅助工程等。</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其他费用</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包括建设管理费、生产准备费、科研勘测设计费等。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移民和环境部分</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包括水库移民征地补偿、水土保持、环境保护等。</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项目划分方法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建设期融资利息</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根据建设期资金筹措方案确定。</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预备费</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包括基本预备费和价差预备费，根据工程特点和有关规定计列。</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独立费用</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包括建设管理费、生产准备费、科研勘测设计费等，按相关规定或合同协议计列。</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建筑及安装工程费</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由直接费、间接费、利润和税金组成。</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设备费</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包括设备原价、运杂费、运输保险费、采购及保管费等。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费用构成及计算规则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移民和环境部分</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水库淹没处理补偿费、水土保持工程费、环境保护工程费等。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费用构成</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建筑及安装工程费、设备费、独立费用、预备费、建设期融资利息等，根据工程特点和有关规定计列。</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其他费用</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包括建设管理费、生产准备费、科研勘测设计费等，按相关规定或合同协议计列。</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工程部分</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大坝、溢洪道、放水设施等主体工程，以及导流工程、施工辅助工程等。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建筑工程概预算编制要点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遵循客观、公正、科学、合理的原则，按照设计文件、施工图纸及工程量计算规则进行编制。</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工程量清单编制原则</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包括分部分项工程项目、措施项目、其他项目、规费项目和税金项目的名称和相应数量等。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工程量清单内容</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采用综合单价计价，综合单价中应包括人工费、材料费、施工机具使用费、企业管理费和利润，以及一定范围内的风险费用。</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工程量清单计价</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建筑工程量清单编制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定额选用原则</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根据工程性质、设计文件、施工图纸及施工组织设计等因素，选用合适的定额。</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定额调整方法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当定额子目与实际施工情况不符时，可对定额进行调整。调整方法包括换算、补充和借用等。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定额换算</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当施工工艺、材料或设备发生变化时，可对定额进行换算。换算时应遵循定额换算规则和原则，确保换算结果的准确性和合理性。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定额选用与调整方法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案例分析：某水电站建筑工程概预算编制过程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工程概况：某水电站位于河流中游，总装机容量为XX万千瓦，主要建筑物包括大坝、溢洪道、引水隧洞和厂房等。</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工程量清单编制：根据设计文件和施工图纸，编制了详细的工程量清单，包括土石方工程、混凝土工程、钢筋工程、模板工程等各个分部分项工程的工程量。</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定额选用与调整：根据工程性质和施工组织设计，选用了合适的定额，并对部分定额进行了调整。例如，针对大坝混凝土浇筑施工采用了大型滑模施工工艺，对相应定额进行了换算和调整。</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费用计算与汇总：根据工程量清单和选用的定额，计算了各个分部分项工程的费用，并进行了汇总。同时，还计算了措施项目费用、其他项目费用、规费和税金等费用，最终得出了该水电站建筑工程的总概预算。</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https://d.book118.com/028000125006006032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2024-09-09T05:57:08.017</cp:lastPrinted>
  <dcterms:created xsi:type="dcterms:W3CDTF">2024-09-08T21:57:08Z</dcterms:created>
  <dcterms:modified xsi:type="dcterms:W3CDTF">2024-09-08T21:57:10Z</dcterms:modified>
</cp:coreProperties>
</file>