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4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14D0B-39CE-4880-A0A8-342BB0770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4463A-1C93-4583-B110-B3B741F2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BF154-4445-4B57-896F-4746A62A4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8E849-47DD-4BE5-A9E7-379D4D4A5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AD68E2-7CAD-49E9-8E63-C939E0D5B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1A4A5-FD92-431A-9305-D775E856F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7AE5B-BAC2-4163-A866-80EAA6D72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AA156-7A11-4B5E-871A-FDFFBC074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09692-BF5E-4659-A0D8-E36CE77DF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C53BF-EDA8-492E-88C7-B84837141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585F9-9920-4D61-8C7A-B97A7E25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441" r:id="rId2"/>
    <p:sldLayoutId id="2147503442" r:id="rId3"/>
    <p:sldLayoutId id="2147503443" r:id="rId4"/>
    <p:sldLayoutId id="2147503444" r:id="rId5"/>
    <p:sldLayoutId id="2147503445" r:id="rId6"/>
    <p:sldLayoutId id="2147503446" r:id="rId7"/>
    <p:sldLayoutId id="2147503447" r:id="rId8"/>
    <p:sldLayoutId id="2147503448" r:id="rId9"/>
    <p:sldLayoutId id="2147503449" r:id="rId10"/>
    <p:sldLayoutId id="214750345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111507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2023扫黑除恶常态化工作总结银行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102870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102870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102870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316357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316357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扫黑除恶常态化工作背景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316357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529844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529844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扫黑除恶常态化工作措施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529844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743331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743331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扫黑除恶常态化工作成果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743331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956818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956818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扫黑除恶常态化工作反思与展望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103"/>
          <p:cNvSpPr/>
          <p:nvPr>
            <p:custDataLst>
              <p:tags r:id="rId19"/>
            </p:custDataLst>
          </p:nvPr>
        </p:nvSpPr>
        <p:spPr>
          <a:xfrm>
            <a:off x="956818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6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扫黑除恶常态化工作背景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扫黑除恶专项斗争成果</a:t>
            </a:r>
            <a:endParaRPr lang="zh-CN" altLang="en-US"/>
          </a:p>
        </p:txBody>
      </p:sp>
      <p:sp>
        <p:nvSpPr>
          <p:cNvPr id="104904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建立长效机制，巩固斗争成果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整治重点行业领域乱象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查处涉黑涉恶腐败和“保护伞”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打击黑恶势力犯罪团伙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扫黑除恶常态化工作意义</a:t>
            </a:r>
            <a:endParaRPr lang="zh-CN" altLang="en-US"/>
          </a:p>
        </p:txBody>
      </p:sp>
      <p:sp>
        <p:nvSpPr>
          <p:cNvPr id="10491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维护社会稳定：扫黑除恶常态化工作有助于打击黑恶势力，维护社会稳定和公共安全。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促进经济发展：扫黑除恶常态化工作有助于营造良好的营商环境，促进经济发展和民生改善。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提升政府形象：扫黑除恶常态化工作有助于提升政府形象和公信力，增强人民群众对政府的信任和支持。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推动法治建设：扫黑除恶常态化工作有助于推动法治建设，提高司法公正性和效率，维护社会公平正义。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银行在扫黑除恶中的角色</a:t>
            </a:r>
            <a:endParaRPr lang="zh-CN" altLang="en-US"/>
          </a:p>
        </p:txBody>
      </p:sp>
      <p:sp>
        <p:nvSpPr>
          <p:cNvPr id="104916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银行作为金融监管机构，有责任和义务参与扫黑除恶工作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银行在扫黑除恶中扮演着重要的角色，如发现可疑交易及时报告等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银行通过加强内部管理，提高员工素质，为扫黑除恶提供有力支持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银行还积极配合相关部门开展扫黑除恶工作，如提供线索、协助调查等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扫黑除恶常态化工作措施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建立常态化工作机制</a:t>
            </a:r>
            <a:endParaRPr lang="zh-CN" altLang="en-US"/>
          </a:p>
        </p:txBody>
      </p:sp>
      <p:sp>
        <p:nvSpPr>
          <p:cNvPr id="104930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制定扫黑除恶常态化工作方案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建立扫黑除恶常态化工作小组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定期开展扫黑除恶专项斗争培训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建立扫黑除恶常态化工作档案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加强内部管理，防范涉黑涉恶风险</a:t>
            </a:r>
            <a:endParaRPr lang="zh-CN" altLang="en-US"/>
          </a:p>
        </p:txBody>
      </p:sp>
      <p:sp>
        <p:nvSpPr>
          <p:cNvPr id="104936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完善内部管理制度：建立完善的内部管理制度，明确各部门职责，加强内部监督，确保扫黑除恶工作的有效开展。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加强员工培训：对员工进行扫黑除恶相关法律法规的培训，提高员工的法律意识和防范意识。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建立举报机制：设立举报渠道，鼓励员工积极举报涉黑涉恶线索，及时发现并处理相关问题。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加强与监管部门的沟通协作：加强与监管部门的沟通协作，及时了解政策动态，确保扫黑除恶工作的顺利开展。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配合政府开展扫黑除恶专项斗争</a:t>
            </a:r>
            <a:endParaRPr lang="zh-CN" altLang="en-US"/>
          </a:p>
        </p:txBody>
      </p:sp>
      <p:sp>
        <p:nvSpPr>
          <p:cNvPr id="10494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积极响应政府号召，成立扫黑除恶专项斗争领导小组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加强内部管理，完善扫黑除恶常态化工作机制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配合公安机关开展线索摸排和案件侦办工作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4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加强宣传教育，提高员工扫黑除恶意识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https://d.book118.com/028001115074006024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2023扫黑除恶常态化工作总结银行</vt:lpstr>
      <vt:lpstr>目录</vt:lpstr>
      <vt:lpstr>添加章节标题</vt:lpstr>
      <vt:lpstr>扫黑除恶常态化工作背景</vt:lpstr>
      <vt:lpstr>扫黑除恶专项斗争成果</vt:lpstr>
      <vt:lpstr>扫黑除恶常态化工作意义</vt:lpstr>
      <vt:lpstr>银行在扫黑除恶中的角色</vt:lpstr>
      <vt:lpstr>扫黑除恶常态化工作措施</vt:lpstr>
      <vt:lpstr>建立常态化工作机制</vt:lpstr>
      <vt:lpstr>加强内部管理，防范涉黑涉恶风险</vt:lpstr>
      <vt:lpstr>配合政府开展扫黑除恶专项斗争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2024-08-31T19:00:51.966</cp:lastPrinted>
  <dcterms:created xsi:type="dcterms:W3CDTF">2024-08-31T11:00:51Z</dcterms:created>
  <dcterms:modified xsi:type="dcterms:W3CDTF">2024-08-31T11:00:54Z</dcterms:modified>
</cp:coreProperties>
</file>