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9D0AE-33C6-4655-B949-339241844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11B68-B9BD-473E-8FC7-AED51DA3B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F2FCB-BCBE-4EB3-8D5B-315770CFA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DF695-2190-49BF-9866-8ED7EB153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61CEF5-560A-45E8-BF43-95B4F79B0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DDB671-980F-4241-9A8C-5D8FD93B5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463BE-A0DC-46EC-AC35-9E9B0BB3C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6CA60-D20C-458D-87DC-2EF607B3A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7AE44-304F-4F1C-8A84-3318A745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F5499-9E99-4004-90A7-1D86DB3E6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41813-6117-43D7-9B82-2A05DB832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1122130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机关消防安全培训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机关消防安全培训的重要性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机关消防安全培训的主要内容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机关消防安全培训的方式和方法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机关消防安全培训的考核与评估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机关消防安全培训的改进和提升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机关消防安全培训的重要性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https://d.book118.com/028001122130006022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2024-08-29T03:01:02.256</cp:lastPrinted>
  <dcterms:created xsi:type="dcterms:W3CDTF">2024-08-28T19:01:02Z</dcterms:created>
  <dcterms:modified xsi:type="dcterms:W3CDTF">2024-08-28T19:01:03Z</dcterms:modified>
</cp:coreProperties>
</file>