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 id="2147483665" r:id="rId3"/>
    <p:sldMasterId id="2147483673"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0"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bwMode="auto">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defRPr sz="1200" noProof="1">
                <a:latin typeface="华文细黑" panose="02010600040101010101" pitchFamily="2" charset="-122"/>
                <a:ea typeface="华文细黑" panose="02010600040101010101" pitchFamily="2" charset="-122"/>
              </a:defRPr>
            </a:lvl1pPr>
          </a:lstStyle>
          <a:p>
            <a:pPr>
              <a:defRPr/>
            </a:pPr>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defRPr sz="1200" noProof="1">
                <a:latin typeface="+mn-lt"/>
                <a:ea typeface="+mn-ea"/>
              </a:defRPr>
            </a:lvl1pPr>
          </a:lstStyle>
          <a:p>
            <a:pPr>
              <a:defRPr/>
            </a:pPr>
            <a:fld id="{CB56B23D-EA64-48AE-AC57-A17C84B4569C}" type="datetimeFigureOut">
              <a:rPr lang="zh-CN" altLang="en-US"/>
              <a:t>2023/12/14</a:t>
            </a:fld>
            <a:endParaRPr lang="zh-CN" altLang="en-US">
              <a:latin typeface="华文细黑" panose="02010600040101010101" pitchFamily="2" charset="-122"/>
              <a:ea typeface="华文细黑" panose="02010600040101010101" pitchFamily="2" charset="-122"/>
            </a:endParaRPr>
          </a:p>
        </p:txBody>
      </p:sp>
      <p:sp>
        <p:nvSpPr>
          <p:cNvPr id="3076" name="幻灯片图像占位符 3"/>
          <p:cNvSpPr>
            <a:spLocks noGrp="1" noRot="1" noChangeAspect="1" noChangeArrowheads="1"/>
          </p:cNvSpPr>
          <p:nvPr>
            <p:ph type="sldImg" idx="4294967295"/>
          </p:nvPr>
        </p:nvSpPr>
        <p:spPr bwMode="auto">
          <a:xfrm>
            <a:off x="685800" y="1143000"/>
            <a:ext cx="5486400" cy="3086100"/>
          </a:xfrm>
          <a:prstGeom prst="rect">
            <a:avLst/>
          </a:prstGeom>
          <a:noFill/>
          <a:ln w="12700">
            <a:solidFill>
              <a:srgbClr val="000000"/>
            </a:solidFill>
            <a:round/>
          </a:ln>
          <a:extLst>
            <a:ext uri="{909E8E84-426E-40DD-AFC4-6F175D3DCCD1}">
              <a14:hiddenFill xmlns:a14="http://schemas.microsoft.com/office/drawing/2010/main">
                <a:solidFill>
                  <a:srgbClr val="FFFFFF"/>
                </a:solidFill>
              </a14:hiddenFill>
            </a:ext>
          </a:extLst>
        </p:spPr>
      </p:sp>
      <p:sp>
        <p:nvSpPr>
          <p:cNvPr id="3077" name="备注占位符 4"/>
          <p:cNvSpPr>
            <a:spLocks noGrp="1" noChangeArrowheads="1"/>
          </p:cNvSpPr>
          <p:nvPr>
            <p:ph type="body" sz="quarter" idx="9"/>
          </p:nvPr>
        </p:nvSpPr>
        <p:spPr bwMode="auto">
          <a:xfrm>
            <a:off x="685800" y="4400550"/>
            <a:ext cx="54864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defRPr sz="1200" noProof="1">
                <a:latin typeface="华文细黑" panose="02010600040101010101" pitchFamily="2" charset="-122"/>
                <a:ea typeface="华文细黑" panose="02010600040101010101" pitchFamily="2" charset="-122"/>
              </a:defRPr>
            </a:lvl1pPr>
          </a:lstStyle>
          <a:p>
            <a:pPr>
              <a:defRPr/>
            </a:pPr>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lstStyle>
            <a:lvl1pPr algn="r" eaLnBrk="1" hangingPunct="1">
              <a:defRPr sz="1200">
                <a:latin typeface="华文细黑" panose="02010600040101010101" pitchFamily="2" charset="-122"/>
                <a:ea typeface="华文细黑" panose="02010600040101010101" pitchFamily="2" charset="-122"/>
              </a:defRPr>
            </a:lvl1pPr>
          </a:lstStyle>
          <a:p>
            <a:pPr>
              <a:defRPr/>
            </a:pPr>
            <a:fld id="{D4A6FB15-5B62-4E5C-A8B9-76D480EDF812}" type="slidenum">
              <a:rPr lang="zh-CN" altLang="en-US"/>
              <a:t>‹#›</a:t>
            </a:fld>
            <a:endParaRPr lang="zh-CN" altLang="en-US"/>
          </a:p>
        </p:txBody>
      </p:sp>
    </p:spTree>
    <p:extLst>
      <p:ext uri="{BB962C8B-B14F-4D97-AF65-F5344CB8AC3E}">
        <p14:creationId xmlns:p14="http://schemas.microsoft.com/office/powerpoint/2010/main" val="1528177410"/>
      </p:ext>
    </p:extLst>
  </p:cSld>
  <p:clrMap bg1="lt1" tx1="dk1" bg2="lt2" tx2="dk2" accent1="accent1" accent2="accent2" accent3="accent3" accent4="accent4" accent5="accent5" accent6="accent6" hlink="hlink" folHlink="folHlink"/>
  <p:notesStyle>
    <a:lvl1pPr algn="l" rtl="0" eaLnBrk="0" fontAlgn="base" hangingPunct="0">
      <a:spcBef>
        <a:spcPct val="0"/>
      </a:spcBef>
      <a:spcAft>
        <a:spcPct val="0"/>
      </a:spcAft>
      <a:defRPr sz="1200" kern="1200">
        <a:solidFill>
          <a:schemeClr val="tx1"/>
        </a:solidFill>
        <a:latin typeface="+mn-lt"/>
        <a:ea typeface="+mn-ea"/>
        <a:cs typeface="+mn-cs"/>
      </a:defRPr>
    </a:lvl1pPr>
    <a:lvl2pPr marL="457200" algn="l" rtl="0" eaLnBrk="0" fontAlgn="base" hangingPunct="0">
      <a:spcBef>
        <a:spcPct val="0"/>
      </a:spcBef>
      <a:spcAft>
        <a:spcPct val="0"/>
      </a:spcAft>
      <a:defRPr sz="1200" kern="1200">
        <a:solidFill>
          <a:schemeClr val="tx1"/>
        </a:solidFill>
        <a:latin typeface="+mn-lt"/>
        <a:ea typeface="+mn-ea"/>
        <a:cs typeface="+mn-cs"/>
      </a:defRPr>
    </a:lvl2pPr>
    <a:lvl3pPr marL="914400" algn="l" rtl="0" eaLnBrk="0" fontAlgn="base" hangingPunct="0">
      <a:spcBef>
        <a:spcPct val="0"/>
      </a:spcBef>
      <a:spcAft>
        <a:spcPct val="0"/>
      </a:spcAft>
      <a:defRPr sz="1200" kern="1200">
        <a:solidFill>
          <a:schemeClr val="tx1"/>
        </a:solidFill>
        <a:latin typeface="+mn-lt"/>
        <a:ea typeface="+mn-ea"/>
        <a:cs typeface="+mn-cs"/>
      </a:defRPr>
    </a:lvl3pPr>
    <a:lvl4pPr marL="1371600" algn="l" rtl="0" eaLnBrk="0" fontAlgn="base" hangingPunct="0">
      <a:spcBef>
        <a:spcPct val="0"/>
      </a:spcBef>
      <a:spcAft>
        <a:spcPct val="0"/>
      </a:spcAft>
      <a:defRPr sz="1200" kern="1200">
        <a:solidFill>
          <a:schemeClr val="tx1"/>
        </a:solidFill>
        <a:latin typeface="+mn-lt"/>
        <a:ea typeface="+mn-ea"/>
        <a:cs typeface="+mn-cs"/>
      </a:defRPr>
    </a:lvl4pPr>
    <a:lvl5pPr marL="1828800" algn="l" rtl="0" eaLnBrk="0" fontAlgn="base" hangingPunct="0">
      <a:spcBef>
        <a:spcPct val="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8" name="幻灯片图像占位符 1"/>
          <p:cNvSpPr>
            <a:spLocks noGrp="1" noRot="1" noChangeAspect="1" noChangeArrowheads="1" noTextEdit="1"/>
          </p:cNvSpPr>
          <p:nvPr>
            <p:ph type="sldImg" idx="4294967295"/>
          </p:nvPr>
        </p:nvSpPr>
        <p:spPr>
          <a:ln>
            <a:miter lim="800000"/>
          </a:ln>
        </p:spPr>
      </p:sp>
      <p:sp>
        <p:nvSpPr>
          <p:cNvPr id="9219" name="备注占位符 2"/>
          <p:cNvSpPr>
            <a:spLocks noGrp="1" noChangeArrowheads="1"/>
          </p:cNvSpPr>
          <p:nvPr>
            <p:ph type="body" idx="6"/>
          </p:nvPr>
        </p:nvSpPr>
        <p:spPr>
          <a:noFill/>
        </p:spPr>
        <p:txBody>
          <a:bodyPr/>
          <a:lstStyle/>
          <a:p>
            <a:pPr eaLnBrk="1" hangingPunct="1"/>
            <a:endParaRPr lang="zh-CN" altLang="en-US"/>
          </a:p>
        </p:txBody>
      </p:sp>
      <p:sp>
        <p:nvSpPr>
          <p:cNvPr id="9220"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BF67DCA3-74B7-4961-8BB3-7317CBDF2BD2}" type="slidenum">
              <a:rPr lang="zh-CN" altLang="en-US" smtClean="0"/>
              <a:t>1</a:t>
            </a:fld>
            <a:endParaRPr lang="zh-CN" altLang="en-US"/>
          </a:p>
        </p:txBody>
      </p:sp>
    </p:spTree>
    <p:extLst>
      <p:ext uri="{BB962C8B-B14F-4D97-AF65-F5344CB8AC3E}">
        <p14:creationId xmlns:p14="http://schemas.microsoft.com/office/powerpoint/2010/main" val="2401331013"/>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幻灯片图像占位符 1"/>
          <p:cNvSpPr>
            <a:spLocks noGrp="1" noRot="1" noChangeAspect="1" noChangeArrowheads="1" noTextEdit="1"/>
          </p:cNvSpPr>
          <p:nvPr>
            <p:ph type="sldImg" idx="4294967295"/>
          </p:nvPr>
        </p:nvSpPr>
        <p:spPr>
          <a:ln>
            <a:miter lim="800000"/>
          </a:ln>
        </p:spPr>
      </p:sp>
      <p:sp>
        <p:nvSpPr>
          <p:cNvPr id="15363" name="备注占位符 2"/>
          <p:cNvSpPr>
            <a:spLocks noGrp="1" noChangeArrowheads="1"/>
          </p:cNvSpPr>
          <p:nvPr>
            <p:ph type="body" idx="6"/>
          </p:nvPr>
        </p:nvSpPr>
        <p:spPr>
          <a:noFill/>
        </p:spPr>
        <p:txBody>
          <a:bodyPr/>
          <a:lstStyle/>
          <a:p>
            <a:pPr eaLnBrk="1" hangingPunct="1"/>
            <a:endParaRPr lang="zh-CN" altLang="en-US"/>
          </a:p>
        </p:txBody>
      </p:sp>
      <p:sp>
        <p:nvSpPr>
          <p:cNvPr id="15364"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EA7A3E6D-0403-4AC5-8DEB-E5506D84AA15}" type="slidenum">
              <a:rPr lang="zh-CN" altLang="en-US" smtClean="0"/>
              <a:t>2</a:t>
            </a:fld>
            <a:endParaRPr lang="zh-CN" altLang="en-US"/>
          </a:p>
        </p:txBody>
      </p:sp>
    </p:spTree>
    <p:extLst>
      <p:ext uri="{BB962C8B-B14F-4D97-AF65-F5344CB8AC3E}">
        <p14:creationId xmlns:p14="http://schemas.microsoft.com/office/powerpoint/2010/main" val="2811943188"/>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幻灯片图像占位符 1"/>
          <p:cNvSpPr>
            <a:spLocks noGrp="1" noRot="1" noChangeAspect="1" noChangeArrowheads="1" noTextEdit="1"/>
          </p:cNvSpPr>
          <p:nvPr>
            <p:ph type="sldImg" idx="4294967295"/>
          </p:nvPr>
        </p:nvSpPr>
        <p:spPr>
          <a:ln>
            <a:miter lim="800000"/>
          </a:ln>
        </p:spPr>
      </p:sp>
      <p:sp>
        <p:nvSpPr>
          <p:cNvPr id="15363" name="备注占位符 2"/>
          <p:cNvSpPr>
            <a:spLocks noGrp="1" noChangeArrowheads="1"/>
          </p:cNvSpPr>
          <p:nvPr>
            <p:ph type="body" idx="6"/>
          </p:nvPr>
        </p:nvSpPr>
        <p:spPr>
          <a:noFill/>
        </p:spPr>
        <p:txBody>
          <a:bodyPr/>
          <a:lstStyle/>
          <a:p>
            <a:pPr eaLnBrk="1" hangingPunct="1"/>
            <a:endParaRPr lang="zh-CN" altLang="en-US"/>
          </a:p>
        </p:txBody>
      </p:sp>
      <p:sp>
        <p:nvSpPr>
          <p:cNvPr id="15364"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EA7A3E6D-0403-4AC5-8DEB-E5506D84AA15}" type="slidenum">
              <a:rPr lang="zh-CN" altLang="en-US" smtClean="0"/>
              <a:t>3</a:t>
            </a:fld>
            <a:endParaRPr lang="zh-CN" altLang="en-US"/>
          </a:p>
        </p:txBody>
      </p:sp>
    </p:spTree>
    <p:extLst>
      <p:ext uri="{BB962C8B-B14F-4D97-AF65-F5344CB8AC3E}">
        <p14:creationId xmlns:p14="http://schemas.microsoft.com/office/powerpoint/2010/main" val="447442953"/>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幻灯片图像占位符 1"/>
          <p:cNvSpPr>
            <a:spLocks noGrp="1" noRot="1" noChangeAspect="1" noChangeArrowheads="1" noTextEdit="1"/>
          </p:cNvSpPr>
          <p:nvPr>
            <p:ph type="sldImg" idx="4294967295"/>
          </p:nvPr>
        </p:nvSpPr>
        <p:spPr>
          <a:ln>
            <a:miter lim="800000"/>
          </a:ln>
        </p:spPr>
      </p:sp>
      <p:sp>
        <p:nvSpPr>
          <p:cNvPr id="15363" name="备注占位符 2"/>
          <p:cNvSpPr>
            <a:spLocks noGrp="1" noChangeArrowheads="1"/>
          </p:cNvSpPr>
          <p:nvPr>
            <p:ph type="body" idx="6"/>
          </p:nvPr>
        </p:nvSpPr>
        <p:spPr>
          <a:noFill/>
        </p:spPr>
        <p:txBody>
          <a:bodyPr/>
          <a:lstStyle/>
          <a:p>
            <a:pPr eaLnBrk="1" hangingPunct="1"/>
            <a:endParaRPr lang="zh-CN" altLang="en-US"/>
          </a:p>
        </p:txBody>
      </p:sp>
      <p:sp>
        <p:nvSpPr>
          <p:cNvPr id="15364"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EA7A3E6D-0403-4AC5-8DEB-E5506D84AA15}" type="slidenum">
              <a:rPr lang="zh-CN" altLang="en-US" smtClean="0"/>
              <a:t>5</a:t>
            </a:fld>
            <a:endParaRPr lang="zh-CN" altLang="en-US"/>
          </a:p>
        </p:txBody>
      </p:sp>
    </p:spTree>
    <p:extLst>
      <p:ext uri="{BB962C8B-B14F-4D97-AF65-F5344CB8AC3E}">
        <p14:creationId xmlns:p14="http://schemas.microsoft.com/office/powerpoint/2010/main" val="3037324075"/>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幻灯片图像占位符 1"/>
          <p:cNvSpPr>
            <a:spLocks noGrp="1" noRot="1" noChangeAspect="1" noChangeArrowheads="1" noTextEdit="1"/>
          </p:cNvSpPr>
          <p:nvPr>
            <p:ph type="sldImg" idx="4294967295"/>
          </p:nvPr>
        </p:nvSpPr>
        <p:spPr>
          <a:ln>
            <a:miter lim="800000"/>
          </a:ln>
        </p:spPr>
      </p:sp>
      <p:sp>
        <p:nvSpPr>
          <p:cNvPr id="15363" name="备注占位符 2"/>
          <p:cNvSpPr>
            <a:spLocks noGrp="1" noChangeArrowheads="1"/>
          </p:cNvSpPr>
          <p:nvPr>
            <p:ph type="body" idx="6"/>
          </p:nvPr>
        </p:nvSpPr>
        <p:spPr>
          <a:noFill/>
        </p:spPr>
        <p:txBody>
          <a:bodyPr/>
          <a:lstStyle/>
          <a:p>
            <a:pPr eaLnBrk="1" hangingPunct="1"/>
            <a:endParaRPr lang="zh-CN" altLang="en-US"/>
          </a:p>
        </p:txBody>
      </p:sp>
      <p:sp>
        <p:nvSpPr>
          <p:cNvPr id="15364"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EA7A3E6D-0403-4AC5-8DEB-E5506D84AA15}" type="slidenum">
              <a:rPr lang="zh-CN" altLang="en-US" smtClean="0"/>
              <a:t>6</a:t>
            </a:fld>
            <a:endParaRPr lang="zh-CN" altLang="en-US"/>
          </a:p>
        </p:txBody>
      </p:sp>
    </p:spTree>
    <p:extLst>
      <p:ext uri="{BB962C8B-B14F-4D97-AF65-F5344CB8AC3E}">
        <p14:creationId xmlns:p14="http://schemas.microsoft.com/office/powerpoint/2010/main" val="1416200110"/>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幻灯片图像占位符 1"/>
          <p:cNvSpPr>
            <a:spLocks noGrp="1" noRot="1" noChangeAspect="1" noChangeArrowheads="1" noTextEdit="1"/>
          </p:cNvSpPr>
          <p:nvPr>
            <p:ph type="sldImg" idx="4294967295"/>
          </p:nvPr>
        </p:nvSpPr>
        <p:spPr>
          <a:ln>
            <a:miter lim="800000"/>
          </a:ln>
        </p:spPr>
      </p:sp>
      <p:sp>
        <p:nvSpPr>
          <p:cNvPr id="15363" name="备注占位符 2"/>
          <p:cNvSpPr>
            <a:spLocks noGrp="1" noChangeArrowheads="1"/>
          </p:cNvSpPr>
          <p:nvPr>
            <p:ph type="body" idx="6"/>
          </p:nvPr>
        </p:nvSpPr>
        <p:spPr>
          <a:noFill/>
        </p:spPr>
        <p:txBody>
          <a:bodyPr/>
          <a:lstStyle/>
          <a:p>
            <a:pPr eaLnBrk="1" hangingPunct="1"/>
            <a:endParaRPr lang="zh-CN" altLang="en-US"/>
          </a:p>
        </p:txBody>
      </p:sp>
      <p:sp>
        <p:nvSpPr>
          <p:cNvPr id="15364"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EA7A3E6D-0403-4AC5-8DEB-E5506D84AA15}" type="slidenum">
              <a:rPr lang="zh-CN" altLang="en-US" smtClean="0"/>
              <a:t>7</a:t>
            </a:fld>
            <a:endParaRPr lang="zh-CN" altLang="en-US"/>
          </a:p>
        </p:txBody>
      </p:sp>
    </p:spTree>
    <p:extLst>
      <p:ext uri="{BB962C8B-B14F-4D97-AF65-F5344CB8AC3E}">
        <p14:creationId xmlns:p14="http://schemas.microsoft.com/office/powerpoint/2010/main" val="1253517452"/>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幻灯片图像占位符 1"/>
          <p:cNvSpPr>
            <a:spLocks noGrp="1" noRot="1" noChangeAspect="1" noChangeArrowheads="1" noTextEdit="1"/>
          </p:cNvSpPr>
          <p:nvPr>
            <p:ph type="sldImg" idx="4294967295"/>
          </p:nvPr>
        </p:nvSpPr>
        <p:spPr>
          <a:ln>
            <a:miter lim="800000"/>
          </a:ln>
        </p:spPr>
      </p:sp>
      <p:sp>
        <p:nvSpPr>
          <p:cNvPr id="15363" name="备注占位符 2"/>
          <p:cNvSpPr>
            <a:spLocks noGrp="1" noChangeArrowheads="1"/>
          </p:cNvSpPr>
          <p:nvPr>
            <p:ph type="body" idx="6"/>
          </p:nvPr>
        </p:nvSpPr>
        <p:spPr>
          <a:noFill/>
        </p:spPr>
        <p:txBody>
          <a:bodyPr/>
          <a:lstStyle/>
          <a:p>
            <a:pPr eaLnBrk="1" hangingPunct="1"/>
            <a:endParaRPr lang="zh-CN" altLang="en-US"/>
          </a:p>
        </p:txBody>
      </p:sp>
      <p:sp>
        <p:nvSpPr>
          <p:cNvPr id="15364"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EA7A3E6D-0403-4AC5-8DEB-E5506D84AA15}" type="slidenum">
              <a:rPr lang="zh-CN" altLang="en-US" smtClean="0"/>
              <a:t>8</a:t>
            </a:fld>
            <a:endParaRPr lang="zh-CN" altLang="en-US"/>
          </a:p>
        </p:txBody>
      </p:sp>
    </p:spTree>
    <p:extLst>
      <p:ext uri="{BB962C8B-B14F-4D97-AF65-F5344CB8AC3E}">
        <p14:creationId xmlns:p14="http://schemas.microsoft.com/office/powerpoint/2010/main" val="2485243302"/>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幻灯片图像占位符 1"/>
          <p:cNvSpPr>
            <a:spLocks noGrp="1" noRot="1" noChangeAspect="1" noChangeArrowheads="1" noTextEdit="1"/>
          </p:cNvSpPr>
          <p:nvPr>
            <p:ph type="sldImg" idx="4294967295"/>
          </p:nvPr>
        </p:nvSpPr>
        <p:spPr>
          <a:ln>
            <a:miter lim="800000"/>
          </a:ln>
        </p:spPr>
      </p:sp>
      <p:sp>
        <p:nvSpPr>
          <p:cNvPr id="15363" name="备注占位符 2"/>
          <p:cNvSpPr>
            <a:spLocks noGrp="1" noChangeArrowheads="1"/>
          </p:cNvSpPr>
          <p:nvPr>
            <p:ph type="body" idx="6"/>
          </p:nvPr>
        </p:nvSpPr>
        <p:spPr>
          <a:noFill/>
        </p:spPr>
        <p:txBody>
          <a:bodyPr/>
          <a:lstStyle/>
          <a:p>
            <a:pPr eaLnBrk="1" hangingPunct="1"/>
            <a:endParaRPr lang="zh-CN" altLang="en-US"/>
          </a:p>
        </p:txBody>
      </p:sp>
      <p:sp>
        <p:nvSpPr>
          <p:cNvPr id="15364"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EA7A3E6D-0403-4AC5-8DEB-E5506D84AA15}" type="slidenum">
              <a:rPr lang="zh-CN" altLang="en-US" smtClean="0"/>
              <a:t>9</a:t>
            </a:fld>
            <a:endParaRPr lang="zh-CN" altLang="en-US"/>
          </a:p>
        </p:txBody>
      </p:sp>
    </p:spTree>
    <p:extLst>
      <p:ext uri="{BB962C8B-B14F-4D97-AF65-F5344CB8AC3E}">
        <p14:creationId xmlns:p14="http://schemas.microsoft.com/office/powerpoint/2010/main" val="2777755105"/>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幻灯片图像占位符 1"/>
          <p:cNvSpPr>
            <a:spLocks noGrp="1" noRot="1" noChangeAspect="1" noChangeArrowheads="1" noTextEdit="1"/>
          </p:cNvSpPr>
          <p:nvPr>
            <p:ph type="sldImg" idx="4294967295"/>
          </p:nvPr>
        </p:nvSpPr>
        <p:spPr>
          <a:ln>
            <a:miter lim="800000"/>
          </a:ln>
        </p:spPr>
      </p:sp>
      <p:sp>
        <p:nvSpPr>
          <p:cNvPr id="15363" name="备注占位符 2"/>
          <p:cNvSpPr>
            <a:spLocks noGrp="1" noChangeArrowheads="1"/>
          </p:cNvSpPr>
          <p:nvPr>
            <p:ph type="body" idx="6"/>
          </p:nvPr>
        </p:nvSpPr>
        <p:spPr>
          <a:noFill/>
        </p:spPr>
        <p:txBody>
          <a:bodyPr/>
          <a:lstStyle/>
          <a:p>
            <a:pPr eaLnBrk="1" hangingPunct="1"/>
            <a:endParaRPr lang="zh-CN" altLang="en-US"/>
          </a:p>
        </p:txBody>
      </p:sp>
      <p:sp>
        <p:nvSpPr>
          <p:cNvPr id="15364"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EA7A3E6D-0403-4AC5-8DEB-E5506D84AA15}" type="slidenum">
              <a:rPr lang="zh-CN" altLang="en-US" smtClean="0"/>
              <a:t>11</a:t>
            </a:fld>
            <a:endParaRPr lang="zh-CN" altLang="en-US"/>
          </a:p>
        </p:txBody>
      </p:sp>
    </p:spTree>
    <p:extLst>
      <p:ext uri="{BB962C8B-B14F-4D97-AF65-F5344CB8AC3E}">
        <p14:creationId xmlns:p14="http://schemas.microsoft.com/office/powerpoint/2010/main" val="1011413489"/>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8" name="幻灯片图像占位符 1"/>
          <p:cNvSpPr>
            <a:spLocks noGrp="1" noRot="1" noChangeAspect="1" noChangeArrowheads="1" noTextEdit="1"/>
          </p:cNvSpPr>
          <p:nvPr>
            <p:ph type="sldImg" idx="4294967295"/>
          </p:nvPr>
        </p:nvSpPr>
        <p:spPr>
          <a:ln>
            <a:miter lim="800000"/>
          </a:ln>
        </p:spPr>
      </p:sp>
      <p:sp>
        <p:nvSpPr>
          <p:cNvPr id="9219" name="备注占位符 2"/>
          <p:cNvSpPr>
            <a:spLocks noGrp="1" noChangeArrowheads="1"/>
          </p:cNvSpPr>
          <p:nvPr>
            <p:ph type="body" idx="6"/>
          </p:nvPr>
        </p:nvSpPr>
        <p:spPr>
          <a:noFill/>
        </p:spPr>
        <p:txBody>
          <a:bodyPr/>
          <a:lstStyle/>
          <a:p>
            <a:pPr eaLnBrk="1" hangingPunct="1"/>
            <a:endParaRPr lang="zh-CN" altLang="en-US"/>
          </a:p>
        </p:txBody>
      </p:sp>
      <p:sp>
        <p:nvSpPr>
          <p:cNvPr id="9220"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BF67DCA3-74B7-4961-8BB3-7317CBDF2BD2}" type="slidenum">
              <a:rPr lang="zh-CN" altLang="en-US" smtClean="0"/>
              <a:t>12</a:t>
            </a:fld>
            <a:endParaRPr lang="zh-CN" altLang="en-US"/>
          </a:p>
        </p:txBody>
      </p:sp>
    </p:spTree>
    <p:extLst>
      <p:ext uri="{BB962C8B-B14F-4D97-AF65-F5344CB8AC3E}">
        <p14:creationId xmlns:p14="http://schemas.microsoft.com/office/powerpoint/2010/main" val="2401331013"/>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幻灯片图像占位符 1"/>
          <p:cNvSpPr>
            <a:spLocks noGrp="1" noRot="1" noChangeAspect="1" noChangeArrowheads="1" noTextEdit="1"/>
          </p:cNvSpPr>
          <p:nvPr>
            <p:ph type="sldImg" idx="4294967295"/>
          </p:nvPr>
        </p:nvSpPr>
        <p:spPr>
          <a:ln>
            <a:miter lim="800000"/>
          </a:ln>
        </p:spPr>
      </p:sp>
      <p:sp>
        <p:nvSpPr>
          <p:cNvPr id="15363" name="备注占位符 2"/>
          <p:cNvSpPr>
            <a:spLocks noGrp="1" noChangeArrowheads="1"/>
          </p:cNvSpPr>
          <p:nvPr>
            <p:ph type="body" idx="6"/>
          </p:nvPr>
        </p:nvSpPr>
        <p:spPr>
          <a:noFill/>
        </p:spPr>
        <p:txBody>
          <a:bodyPr/>
          <a:lstStyle/>
          <a:p>
            <a:pPr eaLnBrk="1" hangingPunct="1"/>
            <a:endParaRPr lang="zh-CN" altLang="en-US"/>
          </a:p>
        </p:txBody>
      </p:sp>
      <p:sp>
        <p:nvSpPr>
          <p:cNvPr id="15364"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EA7A3E6D-0403-4AC5-8DEB-E5506D84AA15}" type="slidenum">
              <a:rPr lang="zh-CN" altLang="en-US" smtClean="0"/>
              <a:t>13</a:t>
            </a:fld>
            <a:endParaRPr lang="zh-CN" altLang="en-US"/>
          </a:p>
        </p:txBody>
      </p:sp>
    </p:spTree>
    <p:extLst>
      <p:ext uri="{BB962C8B-B14F-4D97-AF65-F5344CB8AC3E}">
        <p14:creationId xmlns:p14="http://schemas.microsoft.com/office/powerpoint/2010/main" val="447442953"/>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幻灯片图像占位符 1"/>
          <p:cNvSpPr>
            <a:spLocks noGrp="1" noRot="1" noChangeAspect="1" noChangeArrowheads="1" noTextEdit="1"/>
          </p:cNvSpPr>
          <p:nvPr>
            <p:ph type="sldImg" idx="4294967295"/>
          </p:nvPr>
        </p:nvSpPr>
        <p:spPr>
          <a:ln>
            <a:miter lim="800000"/>
          </a:ln>
        </p:spPr>
      </p:sp>
      <p:sp>
        <p:nvSpPr>
          <p:cNvPr id="15363" name="备注占位符 2"/>
          <p:cNvSpPr>
            <a:spLocks noGrp="1" noChangeArrowheads="1"/>
          </p:cNvSpPr>
          <p:nvPr>
            <p:ph type="body" idx="6"/>
          </p:nvPr>
        </p:nvSpPr>
        <p:spPr>
          <a:noFill/>
        </p:spPr>
        <p:txBody>
          <a:bodyPr/>
          <a:lstStyle/>
          <a:p>
            <a:pPr eaLnBrk="1" hangingPunct="1"/>
            <a:endParaRPr lang="zh-CN" altLang="en-US"/>
          </a:p>
        </p:txBody>
      </p:sp>
      <p:sp>
        <p:nvSpPr>
          <p:cNvPr id="15364" name="灯片编号占位符 3"/>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华文细黑" panose="02010600040101010101" pitchFamily="2" charset="-122"/>
                <a:ea typeface="华文细黑" panose="02010600040101010101" pitchFamily="2" charset="-122"/>
              </a:defRPr>
            </a:lvl1pPr>
            <a:lvl2pPr marL="742950" indent="-285750">
              <a:defRPr>
                <a:solidFill>
                  <a:schemeClr val="tx1"/>
                </a:solidFill>
                <a:latin typeface="华文细黑" panose="02010600040101010101" pitchFamily="2" charset="-122"/>
                <a:ea typeface="华文细黑" panose="02010600040101010101" pitchFamily="2" charset="-122"/>
              </a:defRPr>
            </a:lvl2pPr>
            <a:lvl3pPr marL="1143000" indent="-228600">
              <a:defRPr>
                <a:solidFill>
                  <a:schemeClr val="tx1"/>
                </a:solidFill>
                <a:latin typeface="华文细黑" panose="02010600040101010101" pitchFamily="2" charset="-122"/>
                <a:ea typeface="华文细黑" panose="02010600040101010101" pitchFamily="2" charset="-122"/>
              </a:defRPr>
            </a:lvl3pPr>
            <a:lvl4pPr marL="1600200" indent="-228600">
              <a:defRPr>
                <a:solidFill>
                  <a:schemeClr val="tx1"/>
                </a:solidFill>
                <a:latin typeface="华文细黑" panose="02010600040101010101" pitchFamily="2" charset="-122"/>
                <a:ea typeface="华文细黑" panose="02010600040101010101" pitchFamily="2" charset="-122"/>
              </a:defRPr>
            </a:lvl4pPr>
            <a:lvl5pPr marL="2057400" indent="-228600">
              <a:defRPr>
                <a:solidFill>
                  <a:schemeClr val="tx1"/>
                </a:solidFill>
                <a:latin typeface="华文细黑" panose="02010600040101010101" pitchFamily="2" charset="-122"/>
                <a:ea typeface="华文细黑" panose="02010600040101010101" pitchFamily="2" charset="-122"/>
              </a:defRPr>
            </a:lvl5pPr>
            <a:lvl6pPr marL="25146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6pPr>
            <a:lvl7pPr marL="29718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7pPr>
            <a:lvl8pPr marL="34290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8pPr>
            <a:lvl9pPr marL="3886200" indent="-228600" eaLnBrk="0" fontAlgn="base" hangingPunct="0">
              <a:spcBef>
                <a:spcPct val="0"/>
              </a:spcBef>
              <a:spcAft>
                <a:spcPct val="0"/>
              </a:spcAft>
              <a:defRPr>
                <a:solidFill>
                  <a:schemeClr val="tx1"/>
                </a:solidFill>
                <a:latin typeface="华文细黑" panose="02010600040101010101" pitchFamily="2" charset="-122"/>
                <a:ea typeface="华文细黑" panose="02010600040101010101" pitchFamily="2" charset="-122"/>
              </a:defRPr>
            </a:lvl9pPr>
          </a:lstStyle>
          <a:p>
            <a:fld id="{EA7A3E6D-0403-4AC5-8DEB-E5506D84AA15}" type="slidenum">
              <a:rPr lang="zh-CN" altLang="en-US" smtClean="0">
                <a:solidFill>
                  <a:prstClr val="black"/>
                </a:solidFill>
              </a:rPr>
              <a:t>14</a:t>
            </a:fld>
            <a:endParaRPr lang="zh-CN" altLang="en-US">
              <a:solidFill>
                <a:prstClr val="black"/>
              </a:solidFill>
            </a:endParaRPr>
          </a:p>
        </p:txBody>
      </p:sp>
    </p:spTree>
    <p:extLst>
      <p:ext uri="{BB962C8B-B14F-4D97-AF65-F5344CB8AC3E}">
        <p14:creationId xmlns:p14="http://schemas.microsoft.com/office/powerpoint/2010/main" val="1888208266"/>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721F92-A5B2-4AE8-9598-315D41AE9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F4B1E0-AF11-44A6-93F9-933B472837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B0C178-FE64-4B08-BE48-96C3664E17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7080EF-4809-4CD7-A136-1F8969FCBD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9BC41C-3814-4AEC-AD35-E8D12B89AF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7B28E8-1454-44FE-9DCB-D689ED0D80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BE3585-2040-4A85-9F9D-AC49799723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5ED298-016D-475E-84FA-486D75863C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287059-36AF-4923-88CB-4B734F2F5F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A7020-A738-4F37-B6D5-2FB418C54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DEA9C8-A765-4C6C-A612-D879DE5EE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一级标题01">
    <p:bg>
      <p:bgPr>
        <a:blipFill>
          <a:blip r:embed="rId1"/>
          <a:stretch>
            <a:fillRect/>
          </a:stretch>
        </a:blipFill>
        <a:effectLst/>
      </p:bgPr>
    </p:bg>
    <p:spTree>
      <p:nvGrpSpPr>
        <p:cNvPr id="1" name=""/>
        <p:cNvGrpSpPr/>
        <p:nvPr/>
      </p:nvGrpSpPr>
      <p:grpSpPr>
        <a:xfrm>
          <a:off x="0" y="0"/>
          <a:ext cx="0" cy="0"/>
        </a:xfrm>
      </p:grpSpPr>
      <p:sp>
        <p:nvSpPr>
          <p:cNvPr id="2" name="文本框 35"/>
          <p:cNvSpPr txBox="1"/>
          <p:nvPr userDrawn="1"/>
        </p:nvSpPr>
        <p:spPr>
          <a:xfrm>
            <a:off x="772630" y="87313"/>
            <a:ext cx="5310669" cy="523220"/>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pPr fontAlgn="auto">
              <a:defRPr/>
            </a:pPr>
            <a:r>
              <a:rPr lang="zh-CN" altLang="en-US" sz="2800" b="0" spc="600" noProof="1">
                <a:solidFill>
                  <a:schemeClr val="bg1"/>
                </a:solidFill>
                <a:latin typeface="微软雅黑" panose="020b0503020204020204" pitchFamily="34" charset="-122"/>
                <a:ea typeface="微软雅黑" panose="020b0503020204020204" pitchFamily="34" charset="-122"/>
              </a:rPr>
              <a:t>配线图表设计</a:t>
            </a:r>
            <a:endParaRPr lang="zh-CN" altLang="en-US" b="0" spc="600" noProof="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med" advClick="0">
    <p:fad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二级标题01">
    <p:bg>
      <p:bgPr>
        <a:blipFill>
          <a:blip r:embed="rId1"/>
          <a:stretch>
            <a:fillRect/>
          </a:stretch>
        </a:blipFill>
        <a:effectLst/>
      </p:bgPr>
    </p:bg>
    <p:spTree>
      <p:nvGrpSpPr>
        <p:cNvPr id="1" name=""/>
        <p:cNvGrpSpPr/>
        <p:nvPr/>
      </p:nvGrpSpPr>
      <p:grpSpPr>
        <a:xfrm>
          <a:off x="0" y="0"/>
          <a:ext cx="0" cy="0"/>
        </a:xfrm>
      </p:grpSpPr>
      <p:sp>
        <p:nvSpPr>
          <p:cNvPr id="3" name="文本框 35"/>
          <p:cNvSpPr txBox="1"/>
          <p:nvPr userDrawn="1"/>
        </p:nvSpPr>
        <p:spPr>
          <a:xfrm>
            <a:off x="772631" y="87313"/>
            <a:ext cx="1944688" cy="523875"/>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pPr fontAlgn="auto">
              <a:defRPr/>
            </a:pPr>
            <a:r>
              <a:rPr lang="zh-CN" altLang="en-US" sz="2800" b="1" spc="600" noProof="1">
                <a:solidFill>
                  <a:schemeClr val="bg1"/>
                </a:solidFill>
                <a:latin typeface="微软雅黑" panose="020b0503020204020204" pitchFamily="34" charset="-122"/>
                <a:ea typeface="微软雅黑" panose="020b0503020204020204" pitchFamily="34" charset="-122"/>
              </a:rPr>
              <a:t>一级标题</a:t>
            </a:r>
            <a:endParaRPr lang="zh-CN" altLang="en-US" spc="600" noProof="1">
              <a:solidFill>
                <a:schemeClr val="bg1"/>
              </a:solidFill>
              <a:latin typeface="微软雅黑" panose="020b0503020204020204" pitchFamily="34" charset="-122"/>
              <a:ea typeface="微软雅黑" panose="020b0503020204020204" pitchFamily="34" charset="-122"/>
            </a:endParaRPr>
          </a:p>
        </p:txBody>
      </p:sp>
      <p:cxnSp>
        <p:nvCxnSpPr>
          <p:cNvPr id="6" name="直接连接符 5"/>
          <p:cNvCxnSpPr/>
          <p:nvPr userDrawn="1"/>
        </p:nvCxnSpPr>
        <p:spPr>
          <a:xfrm flipH="1">
            <a:off x="2641208" y="65088"/>
            <a:ext cx="0" cy="57308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7" name="文本框 35"/>
          <p:cNvSpPr txBox="1"/>
          <p:nvPr userDrawn="1"/>
        </p:nvSpPr>
        <p:spPr>
          <a:xfrm>
            <a:off x="2768981" y="149195"/>
            <a:ext cx="1944688" cy="40011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pPr fontAlgn="auto">
              <a:defRPr/>
            </a:pPr>
            <a:r>
              <a:rPr lang="zh-CN" altLang="en-US" sz="2000" b="1" spc="600" noProof="1">
                <a:solidFill>
                  <a:schemeClr val="bg1"/>
                </a:solidFill>
                <a:latin typeface="微软雅黑" panose="020b0503020204020204" pitchFamily="34" charset="-122"/>
                <a:ea typeface="微软雅黑" panose="020b0503020204020204" pitchFamily="34" charset="-122"/>
              </a:rPr>
              <a:t>二级标题</a:t>
            </a:r>
            <a:endParaRPr lang="zh-CN" altLang="en-US" sz="1400" spc="600" noProof="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med" advClick="0">
    <p:fad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一级标题01">
    <p:bg>
      <p:bgPr>
        <a:blipFill>
          <a:blip r:embed="rId1"/>
          <a:stretch>
            <a:fillRect/>
          </a:stretch>
        </a:blipFill>
        <a:effectLst/>
      </p:bgPr>
    </p:bg>
    <p:spTree>
      <p:nvGrpSpPr>
        <p:cNvPr id="1" name=""/>
        <p:cNvGrpSpPr/>
        <p:nvPr/>
      </p:nvGrpSpPr>
      <p:grpSpPr>
        <a:xfrm>
          <a:off x="0" y="0"/>
          <a:ext cx="0" cy="0"/>
        </a:xfrm>
      </p:grpSpPr>
      <p:sp>
        <p:nvSpPr>
          <p:cNvPr id="2" name="文本框 35"/>
          <p:cNvSpPr txBox="1"/>
          <p:nvPr userDrawn="1"/>
        </p:nvSpPr>
        <p:spPr>
          <a:xfrm>
            <a:off x="772630" y="87313"/>
            <a:ext cx="5310669" cy="523220"/>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pPr fontAlgn="auto">
              <a:defRPr/>
            </a:pPr>
            <a:r>
              <a:rPr lang="zh-CN" altLang="en-US" sz="2800" b="0" spc="600" noProof="1">
                <a:solidFill>
                  <a:schemeClr val="bg1"/>
                </a:solidFill>
                <a:latin typeface="微软雅黑" panose="020b0503020204020204" pitchFamily="34" charset="-122"/>
                <a:ea typeface="微软雅黑" panose="020b0503020204020204" pitchFamily="34" charset="-122"/>
              </a:rPr>
              <a:t>配线图表设计</a:t>
            </a:r>
            <a:endParaRPr lang="zh-CN" altLang="en-US" b="0" spc="600" noProof="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med" advClick="0">
    <p:fad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二级标题01">
    <p:bg>
      <p:bgPr>
        <a:blipFill>
          <a:blip r:embed="rId1"/>
          <a:stretch>
            <a:fillRect/>
          </a:stretch>
        </a:blipFill>
        <a:effectLst/>
      </p:bgPr>
    </p:bg>
    <p:spTree>
      <p:nvGrpSpPr>
        <p:cNvPr id="1" name=""/>
        <p:cNvGrpSpPr/>
        <p:nvPr/>
      </p:nvGrpSpPr>
      <p:grpSpPr>
        <a:xfrm>
          <a:off x="0" y="0"/>
          <a:ext cx="0" cy="0"/>
        </a:xfrm>
      </p:grpSpPr>
      <p:sp>
        <p:nvSpPr>
          <p:cNvPr id="3" name="文本框 35"/>
          <p:cNvSpPr txBox="1"/>
          <p:nvPr userDrawn="1"/>
        </p:nvSpPr>
        <p:spPr>
          <a:xfrm>
            <a:off x="772631" y="87313"/>
            <a:ext cx="1944688" cy="523875"/>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pPr fontAlgn="auto">
              <a:defRPr/>
            </a:pPr>
            <a:r>
              <a:rPr lang="zh-CN" altLang="en-US" sz="2800" b="1" spc="600" noProof="1">
                <a:solidFill>
                  <a:schemeClr val="bg1"/>
                </a:solidFill>
                <a:latin typeface="微软雅黑" panose="020b0503020204020204" pitchFamily="34" charset="-122"/>
                <a:ea typeface="微软雅黑" panose="020b0503020204020204" pitchFamily="34" charset="-122"/>
              </a:rPr>
              <a:t>一级标题</a:t>
            </a:r>
            <a:endParaRPr lang="zh-CN" altLang="en-US" spc="600" noProof="1">
              <a:solidFill>
                <a:schemeClr val="bg1"/>
              </a:solidFill>
              <a:latin typeface="微软雅黑" panose="020b0503020204020204" pitchFamily="34" charset="-122"/>
              <a:ea typeface="微软雅黑" panose="020b0503020204020204" pitchFamily="34" charset="-122"/>
            </a:endParaRPr>
          </a:p>
        </p:txBody>
      </p:sp>
      <p:cxnSp>
        <p:nvCxnSpPr>
          <p:cNvPr id="6" name="直接连接符 5"/>
          <p:cNvCxnSpPr/>
          <p:nvPr userDrawn="1"/>
        </p:nvCxnSpPr>
        <p:spPr>
          <a:xfrm flipH="1">
            <a:off x="2641208" y="65088"/>
            <a:ext cx="0" cy="57308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7" name="文本框 35"/>
          <p:cNvSpPr txBox="1"/>
          <p:nvPr userDrawn="1"/>
        </p:nvSpPr>
        <p:spPr>
          <a:xfrm>
            <a:off x="2768981" y="149195"/>
            <a:ext cx="1944688" cy="40011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pPr fontAlgn="auto">
              <a:defRPr/>
            </a:pPr>
            <a:r>
              <a:rPr lang="zh-CN" altLang="en-US" sz="2000" b="1" spc="600" noProof="1">
                <a:solidFill>
                  <a:schemeClr val="bg1"/>
                </a:solidFill>
                <a:latin typeface="微软雅黑" panose="020b0503020204020204" pitchFamily="34" charset="-122"/>
                <a:ea typeface="微软雅黑" panose="020b0503020204020204" pitchFamily="34" charset="-122"/>
              </a:rPr>
              <a:t>二级标题</a:t>
            </a:r>
            <a:endParaRPr lang="zh-CN" altLang="en-US" sz="1400" spc="600" noProof="1">
              <a:solidFill>
                <a:schemeClr val="bg1"/>
              </a:solidFill>
              <a:latin typeface="微软雅黑" panose="020b0503020204020204" pitchFamily="34" charset="-122"/>
              <a:ea typeface="微软雅黑" panose="020b0503020204020204" pitchFamily="34" charset="-122"/>
            </a:endParaRPr>
          </a:p>
        </p:txBody>
      </p:sp>
    </p:spTree>
  </p:cSld>
  <p:clrMapOvr>
    <a:masterClrMapping/>
  </p:clrMapOvr>
  <p:transition spd="med" advClick="0">
    <p:fad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幻灯片">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2181728805"/>
      </p:ext>
    </p:extLst>
  </p:cSld>
  <p:clrMapOvr>
    <a:masterClrMapping/>
  </p:clrMapOvr>
  <p:transition spd="slow">
    <p:pull/>
  </p:transition>
  <p:timing/>
  <p:hf hdr="0"/>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Pr>
        <a:blipFill>
          <a:blip r:embed="rId1"/>
          <a:stretch>
            <a:fillRect/>
          </a:stretch>
        </a:blipFill>
        <a:effectLst/>
      </p:bgPr>
    </p:bg>
    <p:spTree>
      <p:nvGrpSpPr>
        <p:cNvPr id="1" name=""/>
        <p:cNvGrpSpPr/>
        <p:nvPr/>
      </p:nvGrpSpPr>
      <p:grpSpPr>
        <a:xfrm>
          <a:off x="0" y="0"/>
          <a:ext cx="0" cy="0"/>
        </a:xfrm>
      </p:grpSpPr>
      <p:sp>
        <p:nvSpPr>
          <p:cNvPr id="3" name="内容占位符 2">
            <a:extLst>
              <a:ext uri="{FF2B5EF4-FFF2-40B4-BE49-F238E27FC236}">
                <a16:creationId xmlns:a16="http://schemas.microsoft.com/office/drawing/2014/main" id="{79AB7899-827D-4F06-81DE-CD275E3D25F6}"/>
              </a:ext>
            </a:extLst>
          </p:cNvPr>
          <p:cNvSpPr>
            <a:spLocks noGrp="1"/>
          </p:cNvSpPr>
          <p:nvPr>
            <p:ph idx="1"/>
          </p:nvPr>
        </p:nvSpPr>
        <p:spPr>
          <a:xfrm>
            <a:off x="556591" y="824948"/>
            <a:ext cx="11111947" cy="5496339"/>
          </a:xfrm>
          <a:prstGeom prst="rect">
            <a:avLst/>
          </a:prstGeom>
        </p:spPr>
        <p:txBody>
          <a:bodyPr/>
          <a:lstStyle>
            <a:lvl1pPr marL="0" indent="0">
              <a:buNone/>
              <a:defRPr>
                <a:latin typeface="微软雅黑" panose="020b0503020204020204" pitchFamily="34" charset="-122"/>
                <a:ea typeface="微软雅黑" panose="020b0503020204020204" pitchFamily="34" charset="-122"/>
              </a:defRPr>
            </a:lvl1pPr>
            <a:lvl2pPr marL="457200" indent="0">
              <a:buNone/>
              <a:defRPr>
                <a:latin typeface="微软雅黑" panose="020b0503020204020204" pitchFamily="34" charset="-122"/>
                <a:ea typeface="微软雅黑" panose="020b0503020204020204" pitchFamily="34" charset="-122"/>
              </a:defRPr>
            </a:lvl2pPr>
            <a:lvl3pPr marL="914400" indent="0">
              <a:buNone/>
              <a:defRPr>
                <a:latin typeface="微软雅黑" panose="020b0503020204020204" pitchFamily="34" charset="-122"/>
                <a:ea typeface="微软雅黑" panose="020b0503020204020204" pitchFamily="34" charset="-122"/>
              </a:defRPr>
            </a:lvl3pPr>
            <a:lvl4pPr marL="1371600" indent="0">
              <a:buNone/>
              <a:defRPr>
                <a:latin typeface="微软雅黑" panose="020b0503020204020204" pitchFamily="34" charset="-122"/>
                <a:ea typeface="微软雅黑" panose="020b0503020204020204" pitchFamily="34" charset="-122"/>
              </a:defRPr>
            </a:lvl4pPr>
            <a:lvl5pPr marL="1828800" indent="0">
              <a:buNone/>
              <a:defRPr>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Tree>
    <p:extLst>
      <p:ext uri="{BB962C8B-B14F-4D97-AF65-F5344CB8AC3E}">
        <p14:creationId xmlns:p14="http://schemas.microsoft.com/office/powerpoint/2010/main" val="2380535086"/>
      </p:ext>
    </p:extLst>
  </p:cSld>
  <p:clrMapOvr>
    <a:masterClrMapping/>
  </p:clrMapOvr>
  <p:transition spd="slow">
    <p:pull/>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竖排标题与文本">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3740369976"/>
      </p:ext>
    </p:extLst>
  </p:cSld>
  <p:clrMapOvr>
    <a:masterClrMapping/>
  </p:clrMapOvr>
  <p:transition spd="slow">
    <p:pull/>
  </p:transition>
  <p:timing/>
  <p:hf hdr="0"/>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bg>
      <p:bgPr>
        <a:blipFill>
          <a:blip r:embed="rId1"/>
          <a:stretch>
            <a:fillRect/>
          </a:stretch>
        </a:blipFill>
        <a:effectLst/>
      </p:bgPr>
    </p:bg>
    <p:spTree>
      <p:nvGrpSpPr>
        <p:cNvPr id="1" name=""/>
        <p:cNvGrpSpPr/>
        <p:nvPr/>
      </p:nvGrpSpPr>
      <p:grpSpPr>
        <a:xfrm>
          <a:off x="0" y="0"/>
          <a:ext cx="0" cy="0"/>
        </a:xfrm>
      </p:grpSpPr>
      <p:sp>
        <p:nvSpPr>
          <p:cNvPr id="2" name="Title 1"/>
          <p:cNvSpPr>
            <a:spLocks noGrp="1"/>
          </p:cNvSpPr>
          <p:nvPr>
            <p:ph type="ctrTitle"/>
          </p:nvPr>
        </p:nvSpPr>
        <p:spPr>
          <a:xfrm>
            <a:off x="914490" y="1122363"/>
            <a:ext cx="10364220" cy="2387600"/>
          </a:xfrm>
          <a:prstGeom prst="rect">
            <a:avLst/>
          </a:prstGeom>
        </p:spPr>
        <p:txBody>
          <a:bodyPr anchor="b"/>
          <a:lstStyle>
            <a:lvl1pPr algn="ctr">
              <a:defRPr sz="6000"/>
            </a:lvl1pPr>
          </a:lstStyle>
          <a:p>
            <a:r>
              <a:rPr lang="zh-CN" altLang="en-US"/>
              <a:t>单击此处编辑母版标题样式</a:t>
            </a:r>
            <a:endParaRPr lang="en-US"/>
          </a:p>
        </p:txBody>
      </p:sp>
      <p:sp>
        <p:nvSpPr>
          <p:cNvPr id="3" name="Subtitle 2"/>
          <p:cNvSpPr>
            <a:spLocks noGrp="1"/>
          </p:cNvSpPr>
          <p:nvPr>
            <p:ph type="subTitle" idx="1"/>
          </p:nvPr>
        </p:nvSpPr>
        <p:spPr>
          <a:xfrm>
            <a:off x="1524150" y="3602038"/>
            <a:ext cx="91449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Tree>
    <p:extLst>
      <p:ext uri="{BB962C8B-B14F-4D97-AF65-F5344CB8AC3E}">
        <p14:creationId xmlns:p14="http://schemas.microsoft.com/office/powerpoint/2010/main" val="1820778389"/>
      </p:ext>
    </p:extLst>
  </p:cSld>
  <p:clrMapOvr>
    <a:masterClrMapping/>
  </p:clrMapOvr>
  <p:transition spd="slow">
    <p:pull/>
  </p:transition>
  <p:timing/>
  <p:hf hdr="0"/>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一级标题01">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523586806"/>
      </p:ext>
    </p:extLst>
  </p:cSld>
  <p:clrMapOvr>
    <a:masterClrMapping/>
  </p:clrMapOvr>
  <p:transition spd="med" advClick="0">
    <p:fad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1_竖排标题与文本">
    <p:bg>
      <p:bgPr>
        <a:blipFill>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1595753946"/>
      </p:ext>
    </p:extLst>
  </p:cSld>
  <p:clrMapOvr>
    <a:masterClrMapping/>
  </p:clrMapOvr>
  <p:transition spd="slow">
    <p:pull/>
  </p:transition>
  <p:timing/>
  <p:hf hdr="0"/>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一级标题01">
    <p:bg>
      <p:bgPr>
        <a:blipFill>
          <a:blip r:embed="rId1"/>
          <a:stretch>
            <a:fillRect/>
          </a:stretch>
        </a:blipFill>
        <a:effectLst/>
      </p:bgPr>
    </p:bg>
    <p:spTree>
      <p:nvGrpSpPr>
        <p:cNvPr id="1" name=""/>
        <p:cNvGrpSpPr/>
        <p:nvPr/>
      </p:nvGrpSpPr>
      <p:grpSpPr>
        <a:xfrm>
          <a:off x="0" y="0"/>
          <a:ext cx="0" cy="0"/>
        </a:xfrm>
      </p:grpSpPr>
      <p:sp>
        <p:nvSpPr>
          <p:cNvPr id="2" name="文本框 35">
            <a:extLst>
              <a:ext uri="{FF2B5EF4-FFF2-40B4-BE49-F238E27FC236}">
                <a16:creationId xmlns:a16="http://schemas.microsoft.com/office/drawing/2014/main" id="{25C5F7B4-92BB-4622-A08F-873E14B7CDB4}"/>
              </a:ext>
            </a:extLst>
          </p:cNvPr>
          <p:cNvSpPr txBox="1"/>
          <p:nvPr userDrawn="1"/>
        </p:nvSpPr>
        <p:spPr>
          <a:xfrm>
            <a:off x="772631" y="87313"/>
            <a:ext cx="1944688" cy="523875"/>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pPr eaLnBrk="1" fontAlgn="auto" hangingPunct="1">
              <a:spcBef>
                <a:spcPct val="0"/>
              </a:spcBef>
              <a:spcAft>
                <a:spcPct val="0"/>
              </a:spcAft>
              <a:defRPr/>
            </a:pPr>
            <a:r>
              <a:rPr lang="zh-CN" altLang="en-US" sz="2800" b="1" spc="600" noProof="1">
                <a:solidFill>
                  <a:prstClr val="white"/>
                </a:solidFill>
                <a:latin typeface="微软雅黑" panose="020b0503020204020204" pitchFamily="34" charset="-122"/>
                <a:ea typeface="微软雅黑" panose="020b0503020204020204" pitchFamily="34" charset="-122"/>
              </a:rPr>
              <a:t>一级标题</a:t>
            </a:r>
            <a:endParaRPr lang="zh-CN" altLang="en-US" spc="600" noProof="1">
              <a:solidFill>
                <a:prstClr val="white"/>
              </a:solidFill>
              <a:latin typeface="微软雅黑" panose="020b0503020204020204" pitchFamily="34" charset="-122"/>
              <a:ea typeface="微软雅黑" panose="020b0503020204020204" pitchFamily="34" charset="-122"/>
            </a:endParaRPr>
          </a:p>
        </p:txBody>
      </p:sp>
      <p:sp>
        <p:nvSpPr>
          <p:cNvPr id="7" name="内容占位符 2"/>
          <p:cNvSpPr>
            <a:spLocks noGrp="1"/>
          </p:cNvSpPr>
          <p:nvPr>
            <p:ph idx="1"/>
          </p:nvPr>
        </p:nvSpPr>
        <p:spPr>
          <a:xfrm>
            <a:off x="641490" y="918680"/>
            <a:ext cx="10925037" cy="5468868"/>
          </a:xfrm>
          <a:prstGeom prst="rect">
            <a:avLst/>
          </a:prstGeom>
        </p:spPr>
        <p:txBody>
          <a:bodyPr/>
          <a:lstStyle>
            <a:lvl1pPr>
              <a:defRPr sz="2400">
                <a:latin typeface="+mj-ea"/>
                <a:ea typeface="+mj-ea"/>
              </a:defRPr>
            </a:lvl1pPr>
          </a:lstStyle>
          <a:p>
            <a:endParaRPr lang="zh-CN" altLang="en-US"/>
          </a:p>
        </p:txBody>
      </p:sp>
    </p:spTree>
    <p:extLst>
      <p:ext uri="{BB962C8B-B14F-4D97-AF65-F5344CB8AC3E}">
        <p14:creationId xmlns:p14="http://schemas.microsoft.com/office/powerpoint/2010/main" val="1433893508"/>
      </p:ext>
    </p:extLst>
  </p:cSld>
  <p:clrMapOvr>
    <a:masterClrMapping/>
  </p:clrMapOvr>
  <p:transition spd="med" advClick="0">
    <p:fad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1.png" /><Relationship Id="rId4"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Layout" Target="../slideLayouts/slideLayout15.xml" /><Relationship Id="rId3" Type="http://schemas.openxmlformats.org/officeDocument/2006/relationships/image" Target="../media/image1.png" /><Relationship Id="rId4"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heme" Target="../theme/theme4.xml" /><Relationship Id="rId2" Type="http://schemas.openxmlformats.org/officeDocument/2006/relationships/slideLayout" Target="../slideLayouts/slideLayout17.xml" /><Relationship Id="rId3" Type="http://schemas.openxmlformats.org/officeDocument/2006/relationships/slideLayout" Target="../slideLayouts/slideLayout18.xml" /><Relationship Id="rId4" Type="http://schemas.openxmlformats.org/officeDocument/2006/relationships/slideLayout" Target="../slideLayouts/slideLayout19.xml" /><Relationship Id="rId5" Type="http://schemas.openxmlformats.org/officeDocument/2006/relationships/slideLayout" Target="../slideLayouts/slideLayout20.xml" /><Relationship Id="rId6" Type="http://schemas.openxmlformats.org/officeDocument/2006/relationships/slideLayout" Target="../slideLayouts/slideLayout21.xml" /><Relationship Id="rId7" Type="http://schemas.openxmlformats.org/officeDocument/2006/relationships/slideLayout" Target="../slideLayouts/slideLayout22.xml" /><Relationship Id="rId8" Type="http://schemas.openxmlformats.org/officeDocument/2006/relationships/image" Target="../media/image2.png" /><Relationship Id="rId9"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a:blip r:embed="rId3"/>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spd="med" advClick="0">
    <p:fade/>
  </p:transition>
  <p:timing/>
  <p:txStyles>
    <p:titleStyle>
      <a:lvl1pPr algn="l" rtl="0" eaLnBrk="1" fontAlgn="base" hangingPunct="1">
        <a:lnSpc>
          <a:spcPct val="90000"/>
        </a:lnSpc>
        <a:spcBef>
          <a:spcPct val="0"/>
        </a:spcBef>
        <a:spcAft>
          <a:spcPct val="0"/>
        </a:spcAft>
        <a:defRPr sz="4400" kern="1200">
          <a:solidFill>
            <a:schemeClr val="tx1"/>
          </a:solidFill>
          <a:latin typeface="+mj-lt"/>
          <a:ea typeface="+mj-ea"/>
          <a:cs typeface="+mj-cs"/>
        </a:defRPr>
      </a:lvl1pPr>
      <a:lvl2pPr algn="l" rtl="0" eaLnBrk="1" fontAlgn="base" hangingPunct="1">
        <a:lnSpc>
          <a:spcPct val="90000"/>
        </a:lnSpc>
        <a:spcBef>
          <a:spcPct val="0"/>
        </a:spcBef>
        <a:spcAft>
          <a:spcPct val="0"/>
        </a:spcAft>
        <a:defRPr sz="4400">
          <a:solidFill>
            <a:schemeClr val="tx1"/>
          </a:solidFill>
          <a:latin typeface="微软雅黑 Light"/>
          <a:ea typeface="微软雅黑 Light"/>
        </a:defRPr>
      </a:lvl2pPr>
      <a:lvl3pPr algn="l" rtl="0" eaLnBrk="1" fontAlgn="base" hangingPunct="1">
        <a:lnSpc>
          <a:spcPct val="90000"/>
        </a:lnSpc>
        <a:spcBef>
          <a:spcPct val="0"/>
        </a:spcBef>
        <a:spcAft>
          <a:spcPct val="0"/>
        </a:spcAft>
        <a:defRPr sz="4400">
          <a:solidFill>
            <a:schemeClr val="tx1"/>
          </a:solidFill>
          <a:latin typeface="微软雅黑 Light"/>
          <a:ea typeface="微软雅黑 Light"/>
        </a:defRPr>
      </a:lvl3pPr>
      <a:lvl4pPr algn="l" rtl="0" eaLnBrk="1" fontAlgn="base" hangingPunct="1">
        <a:lnSpc>
          <a:spcPct val="90000"/>
        </a:lnSpc>
        <a:spcBef>
          <a:spcPct val="0"/>
        </a:spcBef>
        <a:spcAft>
          <a:spcPct val="0"/>
        </a:spcAft>
        <a:defRPr sz="4400">
          <a:solidFill>
            <a:schemeClr val="tx1"/>
          </a:solidFill>
          <a:latin typeface="微软雅黑 Light"/>
          <a:ea typeface="微软雅黑 Light"/>
        </a:defRPr>
      </a:lvl4pPr>
      <a:lvl5pPr algn="l" rtl="0" eaLnBrk="1" fontAlgn="base" hangingPunct="1">
        <a:lnSpc>
          <a:spcPct val="90000"/>
        </a:lnSpc>
        <a:spcBef>
          <a:spcPct val="0"/>
        </a:spcBef>
        <a:spcAft>
          <a:spcPct val="0"/>
        </a:spcAft>
        <a:defRPr sz="4400">
          <a:solidFill>
            <a:schemeClr val="tx1"/>
          </a:solidFill>
          <a:latin typeface="微软雅黑 Light"/>
          <a:ea typeface="微软雅黑 Light"/>
        </a:defRPr>
      </a:lvl5pPr>
      <a:lvl6pPr marL="457200" algn="l" rtl="0" eaLnBrk="1" fontAlgn="base" hangingPunct="1">
        <a:lnSpc>
          <a:spcPct val="90000"/>
        </a:lnSpc>
        <a:spcBef>
          <a:spcPct val="0"/>
        </a:spcBef>
        <a:spcAft>
          <a:spcPct val="0"/>
        </a:spcAft>
        <a:defRPr sz="4400">
          <a:solidFill>
            <a:schemeClr val="tx1"/>
          </a:solidFill>
          <a:latin typeface="微软雅黑 Light"/>
          <a:ea typeface="微软雅黑 Light"/>
        </a:defRPr>
      </a:lvl6pPr>
      <a:lvl7pPr marL="914400" algn="l" rtl="0" eaLnBrk="1" fontAlgn="base" hangingPunct="1">
        <a:lnSpc>
          <a:spcPct val="90000"/>
        </a:lnSpc>
        <a:spcBef>
          <a:spcPct val="0"/>
        </a:spcBef>
        <a:spcAft>
          <a:spcPct val="0"/>
        </a:spcAft>
        <a:defRPr sz="4400">
          <a:solidFill>
            <a:schemeClr val="tx1"/>
          </a:solidFill>
          <a:latin typeface="微软雅黑 Light"/>
          <a:ea typeface="微软雅黑 Light"/>
        </a:defRPr>
      </a:lvl7pPr>
      <a:lvl8pPr marL="1371600" algn="l" rtl="0" eaLnBrk="1" fontAlgn="base" hangingPunct="1">
        <a:lnSpc>
          <a:spcPct val="90000"/>
        </a:lnSpc>
        <a:spcBef>
          <a:spcPct val="0"/>
        </a:spcBef>
        <a:spcAft>
          <a:spcPct val="0"/>
        </a:spcAft>
        <a:defRPr sz="4400">
          <a:solidFill>
            <a:schemeClr val="tx1"/>
          </a:solidFill>
          <a:latin typeface="微软雅黑 Light"/>
          <a:ea typeface="微软雅黑 Light"/>
        </a:defRPr>
      </a:lvl8pPr>
      <a:lvl9pPr marL="1828800" algn="l" rtl="0" eaLnBrk="1" fontAlgn="base" hangingPunct="1">
        <a:lnSpc>
          <a:spcPct val="90000"/>
        </a:lnSpc>
        <a:spcBef>
          <a:spcPct val="0"/>
        </a:spcBef>
        <a:spcAft>
          <a:spcPct val="0"/>
        </a:spcAft>
        <a:defRPr sz="4400">
          <a:solidFill>
            <a:schemeClr val="tx1"/>
          </a:solidFill>
          <a:latin typeface="微软雅黑 Light"/>
          <a:ea typeface="微软雅黑 Light"/>
        </a:defRPr>
      </a:lvl9pPr>
    </p:titleStyle>
    <p:bodyStyle>
      <a:lvl1pPr marL="228600" indent="-228600" algn="l" rtl="0" eaLnBrk="1" fontAlgn="base" hangingPunct="1">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rtl="0" eaLnBrk="1" fontAlgn="base" hangingPunct="1">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rtl="0" eaLnBrk="1" fontAlgn="base" hangingPunct="1">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rtl="0" eaLnBrk="1" fontAlgn="base" hangingPunct="1">
        <a:lnSpc>
          <a:spcPct val="90000"/>
        </a:lnSpc>
        <a:spcBef>
          <a:spcPts val="500"/>
        </a:spcBef>
        <a:spcAft>
          <a:spcPct val="0"/>
        </a:spcAft>
        <a:buFont typeface="Arial" pitchFamily="34" charset="0"/>
        <a:buChar char="•"/>
        <a:defRPr kern="1200">
          <a:solidFill>
            <a:schemeClr val="tx1"/>
          </a:solidFill>
          <a:latin typeface="+mn-lt"/>
          <a:ea typeface="+mn-ea"/>
          <a:cs typeface="+mn-cs"/>
        </a:defRPr>
      </a:lvl4pPr>
      <a:lvl5pPr marL="2057400" indent="-228600" algn="l" rtl="0" eaLnBrk="1" fontAlgn="base" hangingPunct="1">
        <a:lnSpc>
          <a:spcPct val="90000"/>
        </a:lnSpc>
        <a:spcBef>
          <a:spcPts val="500"/>
        </a:spcBef>
        <a:spcAft>
          <a:spcPct val="0"/>
        </a:spcAft>
        <a:buFont typeface="Arial"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a:blip r:embed="rId3"/>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3" r:id="rId1"/>
    <p:sldLayoutId id="2147483664" r:id="rId2"/>
  </p:sldLayoutIdLst>
  <p:transition spd="med" advClick="0">
    <p:fade/>
  </p:transition>
  <p:timing/>
  <p:txStyles>
    <p:titleStyle>
      <a:lvl1pPr algn="l" rtl="0" eaLnBrk="1" fontAlgn="base" hangingPunct="1">
        <a:lnSpc>
          <a:spcPct val="90000"/>
        </a:lnSpc>
        <a:spcBef>
          <a:spcPct val="0"/>
        </a:spcBef>
        <a:spcAft>
          <a:spcPct val="0"/>
        </a:spcAft>
        <a:defRPr sz="4400" kern="1200">
          <a:solidFill>
            <a:schemeClr val="tx1"/>
          </a:solidFill>
          <a:latin typeface="+mj-lt"/>
          <a:ea typeface="+mj-ea"/>
          <a:cs typeface="+mj-cs"/>
        </a:defRPr>
      </a:lvl1pPr>
      <a:lvl2pPr algn="l" rtl="0" eaLnBrk="1" fontAlgn="base" hangingPunct="1">
        <a:lnSpc>
          <a:spcPct val="90000"/>
        </a:lnSpc>
        <a:spcBef>
          <a:spcPct val="0"/>
        </a:spcBef>
        <a:spcAft>
          <a:spcPct val="0"/>
        </a:spcAft>
        <a:defRPr sz="4400">
          <a:solidFill>
            <a:schemeClr val="tx1"/>
          </a:solidFill>
          <a:latin typeface="微软雅黑 Light"/>
          <a:ea typeface="微软雅黑 Light"/>
        </a:defRPr>
      </a:lvl2pPr>
      <a:lvl3pPr algn="l" rtl="0" eaLnBrk="1" fontAlgn="base" hangingPunct="1">
        <a:lnSpc>
          <a:spcPct val="90000"/>
        </a:lnSpc>
        <a:spcBef>
          <a:spcPct val="0"/>
        </a:spcBef>
        <a:spcAft>
          <a:spcPct val="0"/>
        </a:spcAft>
        <a:defRPr sz="4400">
          <a:solidFill>
            <a:schemeClr val="tx1"/>
          </a:solidFill>
          <a:latin typeface="微软雅黑 Light"/>
          <a:ea typeface="微软雅黑 Light"/>
        </a:defRPr>
      </a:lvl3pPr>
      <a:lvl4pPr algn="l" rtl="0" eaLnBrk="1" fontAlgn="base" hangingPunct="1">
        <a:lnSpc>
          <a:spcPct val="90000"/>
        </a:lnSpc>
        <a:spcBef>
          <a:spcPct val="0"/>
        </a:spcBef>
        <a:spcAft>
          <a:spcPct val="0"/>
        </a:spcAft>
        <a:defRPr sz="4400">
          <a:solidFill>
            <a:schemeClr val="tx1"/>
          </a:solidFill>
          <a:latin typeface="微软雅黑 Light"/>
          <a:ea typeface="微软雅黑 Light"/>
        </a:defRPr>
      </a:lvl4pPr>
      <a:lvl5pPr algn="l" rtl="0" eaLnBrk="1" fontAlgn="base" hangingPunct="1">
        <a:lnSpc>
          <a:spcPct val="90000"/>
        </a:lnSpc>
        <a:spcBef>
          <a:spcPct val="0"/>
        </a:spcBef>
        <a:spcAft>
          <a:spcPct val="0"/>
        </a:spcAft>
        <a:defRPr sz="4400">
          <a:solidFill>
            <a:schemeClr val="tx1"/>
          </a:solidFill>
          <a:latin typeface="微软雅黑 Light"/>
          <a:ea typeface="微软雅黑 Light"/>
        </a:defRPr>
      </a:lvl5pPr>
      <a:lvl6pPr marL="457200" algn="l" rtl="0" eaLnBrk="1" fontAlgn="base" hangingPunct="1">
        <a:lnSpc>
          <a:spcPct val="90000"/>
        </a:lnSpc>
        <a:spcBef>
          <a:spcPct val="0"/>
        </a:spcBef>
        <a:spcAft>
          <a:spcPct val="0"/>
        </a:spcAft>
        <a:defRPr sz="4400">
          <a:solidFill>
            <a:schemeClr val="tx1"/>
          </a:solidFill>
          <a:latin typeface="微软雅黑 Light"/>
          <a:ea typeface="微软雅黑 Light"/>
        </a:defRPr>
      </a:lvl6pPr>
      <a:lvl7pPr marL="914400" algn="l" rtl="0" eaLnBrk="1" fontAlgn="base" hangingPunct="1">
        <a:lnSpc>
          <a:spcPct val="90000"/>
        </a:lnSpc>
        <a:spcBef>
          <a:spcPct val="0"/>
        </a:spcBef>
        <a:spcAft>
          <a:spcPct val="0"/>
        </a:spcAft>
        <a:defRPr sz="4400">
          <a:solidFill>
            <a:schemeClr val="tx1"/>
          </a:solidFill>
          <a:latin typeface="微软雅黑 Light"/>
          <a:ea typeface="微软雅黑 Light"/>
        </a:defRPr>
      </a:lvl7pPr>
      <a:lvl8pPr marL="1371600" algn="l" rtl="0" eaLnBrk="1" fontAlgn="base" hangingPunct="1">
        <a:lnSpc>
          <a:spcPct val="90000"/>
        </a:lnSpc>
        <a:spcBef>
          <a:spcPct val="0"/>
        </a:spcBef>
        <a:spcAft>
          <a:spcPct val="0"/>
        </a:spcAft>
        <a:defRPr sz="4400">
          <a:solidFill>
            <a:schemeClr val="tx1"/>
          </a:solidFill>
          <a:latin typeface="微软雅黑 Light"/>
          <a:ea typeface="微软雅黑 Light"/>
        </a:defRPr>
      </a:lvl8pPr>
      <a:lvl9pPr marL="1828800" algn="l" rtl="0" eaLnBrk="1" fontAlgn="base" hangingPunct="1">
        <a:lnSpc>
          <a:spcPct val="90000"/>
        </a:lnSpc>
        <a:spcBef>
          <a:spcPct val="0"/>
        </a:spcBef>
        <a:spcAft>
          <a:spcPct val="0"/>
        </a:spcAft>
        <a:defRPr sz="4400">
          <a:solidFill>
            <a:schemeClr val="tx1"/>
          </a:solidFill>
          <a:latin typeface="微软雅黑 Light"/>
          <a:ea typeface="微软雅黑 Light"/>
        </a:defRPr>
      </a:lvl9pPr>
    </p:titleStyle>
    <p:bodyStyle>
      <a:lvl1pPr marL="228600" indent="-228600" algn="l" rtl="0" eaLnBrk="1" fontAlgn="base" hangingPunct="1">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rtl="0" eaLnBrk="1" fontAlgn="base" hangingPunct="1">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rtl="0" eaLnBrk="1" fontAlgn="base" hangingPunct="1">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rtl="0" eaLnBrk="1" fontAlgn="base" hangingPunct="1">
        <a:lnSpc>
          <a:spcPct val="90000"/>
        </a:lnSpc>
        <a:spcBef>
          <a:spcPts val="500"/>
        </a:spcBef>
        <a:spcAft>
          <a:spcPct val="0"/>
        </a:spcAft>
        <a:buFont typeface="Arial" pitchFamily="34" charset="0"/>
        <a:buChar char="•"/>
        <a:defRPr kern="1200">
          <a:solidFill>
            <a:schemeClr val="tx1"/>
          </a:solidFill>
          <a:latin typeface="+mn-lt"/>
          <a:ea typeface="+mn-ea"/>
          <a:cs typeface="+mn-cs"/>
        </a:defRPr>
      </a:lvl4pPr>
      <a:lvl5pPr marL="2057400" indent="-228600" algn="l" rtl="0" eaLnBrk="1" fontAlgn="base" hangingPunct="1">
        <a:lnSpc>
          <a:spcPct val="90000"/>
        </a:lnSpc>
        <a:spcBef>
          <a:spcPts val="500"/>
        </a:spcBef>
        <a:spcAft>
          <a:spcPct val="0"/>
        </a:spcAft>
        <a:buFont typeface="Arial"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9"/>
          <a:stretch>
            <a:fillRect/>
          </a:stretch>
        </a:blipFill>
        <a:effectLst/>
      </p:bgPr>
    </p:bg>
    <p:spTree>
      <p:nvGrpSpPr>
        <p:cNvPr id="1" name=""/>
        <p:cNvGrpSpPr/>
        <p:nvPr/>
      </p:nvGrpSpPr>
      <p:grpSpPr>
        <a:xfrm>
          <a:off x="0" y="0"/>
          <a:ext cx="0" cy="0"/>
        </a:xfrm>
      </p:grpSpPr>
      <p:pic>
        <p:nvPicPr>
          <p:cNvPr id="7" name="图片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50718" y="2987592"/>
            <a:ext cx="6942482" cy="3466667"/>
          </a:xfrm>
          <a:prstGeom prst="rect">
            <a:avLst/>
          </a:prstGeom>
        </p:spPr>
      </p:pic>
      <p:sp>
        <p:nvSpPr>
          <p:cNvPr id="13" name="文本框 35"/>
          <p:cNvSpPr txBox="1">
            <a:spLocks noChangeArrowheads="1"/>
          </p:cNvSpPr>
          <p:nvPr userDrawn="1"/>
        </p:nvSpPr>
        <p:spPr bwMode="auto">
          <a:xfrm>
            <a:off x="917575" y="0"/>
            <a:ext cx="4763365" cy="738664"/>
          </a:xfrm>
          <a:prstGeom prst="rect">
            <a:avLst/>
          </a:prstGeom>
          <a:noFill/>
          <a:ln>
            <a:noFill/>
          </a:ln>
        </p:spPr>
        <p:txBody>
          <a:bodyPr wrap="square">
            <a:spAutoFit/>
          </a:bodyPr>
          <a:lstStyle>
            <a:defPPr>
              <a:defRPr lang="zh-CN"/>
            </a:defPPr>
            <a:lvl1pPr algn="l" rtl="0" eaLnBrk="0" fontAlgn="base" hangingPunct="0">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9pPr>
          </a:lstStyle>
          <a:p>
            <a:pPr eaLnBrk="1" fontAlgn="auto" hangingPunct="1">
              <a:lnSpc>
                <a:spcPct val="150000"/>
              </a:lnSpc>
              <a:spcBef>
                <a:spcPct val="0"/>
              </a:spcBef>
              <a:spcAft>
                <a:spcPct val="0"/>
              </a:spcAft>
              <a:defRPr/>
            </a:pPr>
            <a:r>
              <a:rPr lang="zh-CN" altLang="en-US" sz="2800">
                <a:solidFill>
                  <a:srgbClr val="F3F9FB"/>
                </a:solidFill>
                <a:latin typeface="微软雅黑" panose="020b0503020204020204" pitchFamily="34" charset="-122"/>
                <a:ea typeface="微软雅黑" panose="020b0503020204020204" pitchFamily="34" charset="-122"/>
              </a:rPr>
              <a:t>区间室外电缆配线图设计</a:t>
            </a:r>
          </a:p>
        </p:txBody>
      </p:sp>
    </p:spTree>
    <p:extLst>
      <p:ext uri="{BB962C8B-B14F-4D97-AF65-F5344CB8AC3E}">
        <p14:creationId xmlns:p14="http://schemas.microsoft.com/office/powerpoint/2010/main" val="782492268"/>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Lst>
  <p:transition spd="slow">
    <p:pull/>
  </p:transition>
  <p:timing/>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7.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7.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image" Target="../media/image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media/image7.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0.xml"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1.xml" /><Relationship Id="rId3" Type="http://schemas.openxmlformats.org/officeDocument/2006/relationships/image" Target="../media/image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2.xml" /><Relationship Id="rId3"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0201013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1" name=""/>
        <p:cNvGrpSpPr/>
        <p:nvPr/>
      </p:nvGrpSpPr>
      <p:grpSpPr>
        <a:xfrm>
          <a:off x="0" y="0"/>
          <a:ext cx="0" cy="0"/>
        </a:xfrm>
      </p:grpSpPr>
      <p:pic>
        <p:nvPicPr>
          <p:cNvPr id="8195" name="Picture 6" descr="C:\Users\Sunset\Desktop\新建文件夹 (3)\目录2.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94263" y="1866900"/>
            <a:ext cx="1125537" cy="97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4" descr="C:\Users\Sunset\Desktop\新建文件夹 (3)\目录.pn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84275" y="1866900"/>
            <a:ext cx="3459163" cy="300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5" descr="C:\Users\Sunset\Desktop\新建文件夹 (3)\目录1.pn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078163" y="882650"/>
            <a:ext cx="1585912" cy="1379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7" descr="C:\Users\Sunset\Desktop\新建文件夹 (3)\目录3.png"/>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2830513" y="4240213"/>
            <a:ext cx="1962150" cy="171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 name="文本框 62"/>
          <p:cNvSpPr txBox="1">
            <a:spLocks noChangeArrowheads="1"/>
          </p:cNvSpPr>
          <p:nvPr/>
        </p:nvSpPr>
        <p:spPr bwMode="auto">
          <a:xfrm>
            <a:off x="1637850" y="2211873"/>
            <a:ext cx="8379725" cy="2703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a:buNone/>
            </a:pPr>
            <a:r>
              <a:rPr lang="zh-CN" altLang="en-US" sz="5000" noProof="1">
                <a:solidFill>
                  <a:schemeClr val="bg1"/>
                </a:solidFill>
                <a:latin typeface="微软雅黑" panose="020b0503020204020204" pitchFamily="34" charset="-122"/>
                <a:ea typeface="微软雅黑" panose="020b0503020204020204" pitchFamily="34" charset="-122"/>
              </a:rPr>
              <a:t>自动闭塞工程设计</a:t>
            </a:r>
            <a:endParaRPr lang="en-US" altLang="zh-CN" sz="5000" noProof="1">
              <a:solidFill>
                <a:schemeClr val="bg1"/>
              </a:solidFill>
              <a:latin typeface="微软雅黑" panose="020b0503020204020204" pitchFamily="34" charset="-122"/>
              <a:ea typeface="微软雅黑" panose="020b0503020204020204" pitchFamily="34" charset="-122"/>
            </a:endParaRPr>
          </a:p>
          <a:p>
            <a:pPr algn="ctr">
              <a:lnSpc>
                <a:spcPct val="150000"/>
              </a:lnSpc>
              <a:buNone/>
            </a:pPr>
            <a:r>
              <a:rPr lang="en-US" altLang="zh-CN" sz="3600">
                <a:solidFill>
                  <a:srgbClr val="F3F9FB"/>
                </a:solidFill>
                <a:latin typeface="微软雅黑" panose="020b0503020204020204" pitchFamily="34" charset="-122"/>
                <a:ea typeface="微软雅黑" panose="020b0503020204020204" pitchFamily="34" charset="-122"/>
              </a:rPr>
              <a:t>--</a:t>
            </a:r>
            <a:r>
              <a:rPr lang="zh-CN" altLang="en-US" sz="3600">
                <a:solidFill>
                  <a:srgbClr val="F3F9FB"/>
                </a:solidFill>
                <a:latin typeface="微软雅黑" panose="020b0503020204020204" pitchFamily="34" charset="-122"/>
                <a:ea typeface="微软雅黑" panose="020b0503020204020204" pitchFamily="34" charset="-122"/>
              </a:rPr>
              <a:t>配线图表设计</a:t>
            </a:r>
            <a:endParaRPr lang="en-US" altLang="zh-CN" sz="3600">
              <a:solidFill>
                <a:srgbClr val="F3F9FB"/>
              </a:solidFill>
              <a:latin typeface="微软雅黑" panose="020b0503020204020204" pitchFamily="34" charset="-122"/>
              <a:ea typeface="微软雅黑" panose="020b0503020204020204" pitchFamily="34" charset="-122"/>
            </a:endParaRPr>
          </a:p>
          <a:p>
            <a:pPr algn="ctr">
              <a:lnSpc>
                <a:spcPct val="150000"/>
              </a:lnSpc>
              <a:buNone/>
            </a:pPr>
            <a:r>
              <a:rPr lang="en-US" altLang="zh-CN" sz="3600">
                <a:solidFill>
                  <a:srgbClr val="F3F9FB"/>
                </a:solidFill>
                <a:latin typeface="微软雅黑" panose="020b0503020204020204" pitchFamily="34" charset="-122"/>
                <a:ea typeface="微软雅黑" panose="020b0503020204020204" pitchFamily="34" charset="-122"/>
              </a:rPr>
              <a:t>--</a:t>
            </a:r>
            <a:r>
              <a:rPr lang="zh-CN" altLang="en-US" sz="3600">
                <a:solidFill>
                  <a:srgbClr val="F3F9FB"/>
                </a:solidFill>
                <a:latin typeface="微软雅黑" panose="020b0503020204020204" pitchFamily="34" charset="-122"/>
                <a:ea typeface="微软雅黑" panose="020b0503020204020204" pitchFamily="34" charset="-122"/>
              </a:rPr>
              <a:t>区间室外电缆配线图设计</a:t>
            </a:r>
            <a:endParaRPr lang="zh-CN" altLang="en-US" sz="8000" b="1" noProof="1">
              <a:solidFill>
                <a:schemeClr val="bg1"/>
              </a:solidFill>
              <a:latin typeface="微软雅黑" panose="020b0503020204020204" pitchFamily="34" charset="-122"/>
              <a:ea typeface="微软雅黑" panose="020b0503020204020204" pitchFamily="34" charset="-122"/>
            </a:endParaRPr>
          </a:p>
        </p:txBody>
      </p:sp>
      <p:pic>
        <p:nvPicPr>
          <p:cNvPr id="8200" name="Picture 7" descr="C:\Users\Sunset\Desktop\新建文件夹 (3)\目录3.png"/>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675688" y="3035300"/>
            <a:ext cx="1962150" cy="171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1" name="Picture 7" descr="C:\Users\Sunset\Desktop\新建文件夹 (3)\目录3.png"/>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7148513" y="2155825"/>
            <a:ext cx="1962150" cy="171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2" name="Picture 7" descr="C:\Users\Sunset\Desktop\新建文件夹 (3)\目录3.png"/>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661400" y="1281113"/>
            <a:ext cx="1962150" cy="171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Click="0">
    <p:blinds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grpId="0" nodeType="withEffect">
                                  <p:stCondLst>
                                    <p:cond delay="0"/>
                                  </p:stCondLst>
                                  <p:childTnLst>
                                    <p:set>
                                      <p:cBhvr>
                                        <p:cTn id="6" dur="1" fill="hold">
                                          <p:stCondLst>
                                            <p:cond delay="0"/>
                                          </p:stCondLst>
                                        </p:cTn>
                                        <p:tgtEl>
                                          <p:spTgt spid="61"/>
                                        </p:tgtEl>
                                        <p:attrNameLst>
                                          <p:attrName>style.visibility</p:attrName>
                                        </p:attrNameLst>
                                      </p:cBhvr>
                                      <p:to>
                                        <p:strVal val="visible"/>
                                      </p:to>
                                    </p:set>
                                    <p:anim calcmode="lin" valueType="num">
                                      <p:cBhvr>
                                        <p:cTn id="7" dur="500" fill="hold"/>
                                        <p:tgtEl>
                                          <p:spTgt spid="61"/>
                                        </p:tgtEl>
                                        <p:attrNameLst>
                                          <p:attrName>ppt_w</p:attrName>
                                        </p:attrNameLst>
                                      </p:cBhvr>
                                      <p:tavLst>
                                        <p:tav tm="0">
                                          <p:val>
                                            <p:fltVal val="0"/>
                                          </p:val>
                                        </p:tav>
                                        <p:tav tm="100000">
                                          <p:val>
                                            <p:strVal val="#ppt_w"/>
                                          </p:val>
                                        </p:tav>
                                      </p:tavLst>
                                    </p:anim>
                                    <p:anim calcmode="lin" valueType="num">
                                      <p:cBhvr>
                                        <p:cTn id="8" dur="500" fill="hold"/>
                                        <p:tgtEl>
                                          <p:spTgt spid="61"/>
                                        </p:tgtEl>
                                        <p:attrNameLst>
                                          <p:attrName>ppt_h</p:attrName>
                                        </p:attrNameLst>
                                      </p:cBhvr>
                                      <p:tavLst>
                                        <p:tav tm="0">
                                          <p:val>
                                            <p:fltVal val="0"/>
                                          </p:val>
                                        </p:tav>
                                        <p:tav tm="100000">
                                          <p:val>
                                            <p:strVal val="#ppt_h"/>
                                          </p:val>
                                        </p:tav>
                                      </p:tavLst>
                                    </p:anim>
                                    <p:animEffect transition="in" filter="fade">
                                      <p:cBhvr>
                                        <p:cTn id="9" dur="5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135" name="组合 65"/>
          <p:cNvGrpSpPr/>
          <p:nvPr/>
        </p:nvGrpSpPr>
        <p:grpSpPr>
          <a:xfrm>
            <a:off x="841380" y="1535113"/>
            <a:ext cx="5608760" cy="3929363"/>
            <a:chOff x="-2443632" y="2084676"/>
            <a:chExt cx="5608760" cy="3929534"/>
          </a:xfrm>
          <a:noFill/>
        </p:grpSpPr>
        <p:sp>
          <p:nvSpPr>
            <p:cNvPr id="137" name="圆角矩形 136"/>
            <p:cNvSpPr/>
            <p:nvPr/>
          </p:nvSpPr>
          <p:spPr>
            <a:xfrm>
              <a:off x="861665" y="3164822"/>
              <a:ext cx="2303463" cy="2801143"/>
            </a:xfrm>
            <a:prstGeom prst="roundRect">
              <a:avLst>
                <a:gd name="adj" fmla="val 5531"/>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0" name="椭圆 139"/>
            <p:cNvSpPr/>
            <p:nvPr/>
          </p:nvSpPr>
          <p:spPr>
            <a:xfrm>
              <a:off x="1595090" y="2084676"/>
              <a:ext cx="835025" cy="833405"/>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1" name="文本框 71"/>
            <p:cNvSpPr txBox="1">
              <a:spLocks noChangeArrowheads="1"/>
            </p:cNvSpPr>
            <p:nvPr/>
          </p:nvSpPr>
          <p:spPr bwMode="auto">
            <a:xfrm>
              <a:off x="344562" y="5449344"/>
              <a:ext cx="2546350"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sp>
          <p:nvSpPr>
            <p:cNvPr id="142" name="文本框 74"/>
            <p:cNvSpPr txBox="1">
              <a:spLocks noChangeArrowheads="1"/>
            </p:cNvSpPr>
            <p:nvPr/>
          </p:nvSpPr>
          <p:spPr bwMode="auto">
            <a:xfrm>
              <a:off x="-2443632" y="5553815"/>
              <a:ext cx="2450465"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cxnSp>
          <p:nvCxnSpPr>
            <p:cNvPr id="143" name="直接连接符 142"/>
            <p:cNvCxnSpPr/>
            <p:nvPr/>
          </p:nvCxnSpPr>
          <p:spPr>
            <a:xfrm>
              <a:off x="1053753" y="404198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053753" y="549290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grpSp>
      <p:sp>
        <p:nvSpPr>
          <p:cNvPr id="65" name="Rectangle 26"/>
          <p:cNvSpPr>
            <a:spLocks noChangeArrowheads="1"/>
          </p:cNvSpPr>
          <p:nvPr/>
        </p:nvSpPr>
        <p:spPr bwMode="auto">
          <a:xfrm>
            <a:off x="1319218" y="1068352"/>
            <a:ext cx="1605280"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algn="ctr" eaLnBrk="1" hangingPunct="1">
              <a:lnSpc>
                <a:spcPct val="100000"/>
              </a:lnSpc>
              <a:spcBef>
                <a:spcPct val="0"/>
              </a:spcBef>
              <a:buFontTx/>
              <a:buNone/>
            </a:pPr>
            <a:r>
              <a:rPr lang="zh-CN" altLang="en-US">
                <a:solidFill>
                  <a:srgbClr val="1F83AD"/>
                </a:solidFill>
                <a:latin typeface="微软雅黑" panose="020b0503020204020204" pitchFamily="34" charset="-122"/>
                <a:ea typeface="微软雅黑" panose="020b0503020204020204" pitchFamily="34" charset="-122"/>
              </a:rPr>
              <a:t>工作任务</a:t>
            </a:r>
          </a:p>
        </p:txBody>
      </p:sp>
      <p:sp>
        <p:nvSpPr>
          <p:cNvPr id="4" name="TextBox 3"/>
          <p:cNvSpPr txBox="1">
            <a:spLocks noChangeArrowheads="1"/>
          </p:cNvSpPr>
          <p:nvPr/>
        </p:nvSpPr>
        <p:spPr bwMode="auto">
          <a:xfrm>
            <a:off x="841380" y="1819691"/>
            <a:ext cx="10769599" cy="26022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a:lnSpc>
                <a:spcPct val="170000"/>
              </a:lnSpc>
              <a:spcBef>
                <a:spcPct val="0"/>
              </a:spcBef>
              <a:buFontTx/>
              <a:buNone/>
            </a:pPr>
            <a:r>
              <a:rPr lang="zh-CN" altLang="zh-CN" sz="2400">
                <a:latin typeface="微软雅黑" panose="020b0503020204020204" pitchFamily="34" charset="-122"/>
                <a:ea typeface="微软雅黑" panose="020b0503020204020204" pitchFamily="34" charset="-122"/>
              </a:rPr>
              <a:t>通过学习</a:t>
            </a:r>
            <a:r>
              <a:rPr lang="en-US" altLang="zh-CN" sz="2400">
                <a:latin typeface="微软雅黑" panose="020b0503020204020204" pitchFamily="34" charset="-122"/>
                <a:ea typeface="微软雅黑" panose="020b0503020204020204" pitchFamily="34" charset="-122"/>
              </a:rPr>
              <a:t>,</a:t>
            </a:r>
            <a:r>
              <a:rPr lang="zh-CN" altLang="en-US" sz="2400">
                <a:latin typeface="微软雅黑" panose="020b0503020204020204" pitchFamily="34" charset="-122"/>
                <a:ea typeface="微软雅黑" panose="020b0503020204020204" pitchFamily="34" charset="-122"/>
              </a:rPr>
              <a:t> </a:t>
            </a:r>
            <a:r>
              <a:rPr lang="zh-CN" altLang="zh-CN" sz="2400">
                <a:latin typeface="微软雅黑" panose="020b0503020204020204" pitchFamily="34" charset="-122"/>
                <a:ea typeface="微软雅黑" panose="020b0503020204020204" pitchFamily="34" charset="-122"/>
              </a:rPr>
              <a:t>掌握区间干线电缆配线图</a:t>
            </a:r>
            <a:r>
              <a:rPr lang="zh-CN" altLang="en-US" sz="2400">
                <a:latin typeface="微软雅黑" panose="020b0503020204020204" pitchFamily="34" charset="-122"/>
                <a:ea typeface="微软雅黑" panose="020b0503020204020204" pitchFamily="34" charset="-122"/>
              </a:rPr>
              <a:t>的识读方法。</a:t>
            </a:r>
          </a:p>
          <a:p>
            <a:pPr>
              <a:lnSpc>
                <a:spcPct val="170000"/>
              </a:lnSpc>
              <a:spcBef>
                <a:spcPct val="0"/>
              </a:spcBef>
              <a:buFontTx/>
              <a:buNone/>
            </a:pPr>
            <a:r>
              <a:rPr lang="zh-CN" altLang="zh-CN" sz="2400">
                <a:latin typeface="微软雅黑" panose="020b0503020204020204" pitchFamily="34" charset="-122"/>
                <a:ea typeface="微软雅黑" panose="020b0503020204020204" pitchFamily="34" charset="-122"/>
                <a:sym typeface="+mn-ea"/>
              </a:rPr>
              <a:t>通过学习</a:t>
            </a:r>
            <a:r>
              <a:rPr lang="en-US" altLang="zh-CN" sz="2400">
                <a:latin typeface="微软雅黑" panose="020b0503020204020204" pitchFamily="34" charset="-122"/>
                <a:ea typeface="微软雅黑" panose="020b0503020204020204" pitchFamily="34" charset="-122"/>
                <a:sym typeface="+mn-ea"/>
              </a:rPr>
              <a:t>,</a:t>
            </a:r>
            <a:r>
              <a:rPr lang="zh-CN" altLang="en-US" sz="2400">
                <a:latin typeface="微软雅黑" panose="020b0503020204020204" pitchFamily="34" charset="-122"/>
                <a:ea typeface="微软雅黑" panose="020b0503020204020204" pitchFamily="34" charset="-122"/>
                <a:sym typeface="+mn-ea"/>
              </a:rPr>
              <a:t> </a:t>
            </a:r>
            <a:r>
              <a:rPr lang="zh-CN" altLang="zh-CN" sz="2400">
                <a:latin typeface="微软雅黑" panose="020b0503020204020204" pitchFamily="34" charset="-122"/>
                <a:ea typeface="微软雅黑" panose="020b0503020204020204" pitchFamily="34" charset="-122"/>
                <a:sym typeface="+mn-ea"/>
              </a:rPr>
              <a:t>掌握区间支线电缆配线图</a:t>
            </a:r>
            <a:r>
              <a:rPr lang="zh-CN" altLang="en-US" sz="2400">
                <a:latin typeface="微软雅黑" panose="020b0503020204020204" pitchFamily="34" charset="-122"/>
                <a:ea typeface="微软雅黑" panose="020b0503020204020204" pitchFamily="34" charset="-122"/>
                <a:sym typeface="+mn-ea"/>
              </a:rPr>
              <a:t>的识读方法。</a:t>
            </a:r>
          </a:p>
          <a:p>
            <a:pPr>
              <a:lnSpc>
                <a:spcPct val="170000"/>
              </a:lnSpc>
              <a:spcBef>
                <a:spcPct val="0"/>
              </a:spcBef>
              <a:buFontTx/>
              <a:buNone/>
            </a:pPr>
            <a:r>
              <a:rPr lang="zh-CN" altLang="zh-CN" sz="2400">
                <a:latin typeface="微软雅黑" panose="020b0503020204020204" pitchFamily="34" charset="-122"/>
                <a:ea typeface="微软雅黑" panose="020b0503020204020204" pitchFamily="34" charset="-122"/>
                <a:sym typeface="+mn-ea"/>
              </a:rPr>
              <a:t>通过学习</a:t>
            </a:r>
            <a:r>
              <a:rPr lang="en-US" altLang="zh-CN" sz="2400">
                <a:latin typeface="微软雅黑" panose="020b0503020204020204" pitchFamily="34" charset="-122"/>
                <a:ea typeface="微软雅黑" panose="020b0503020204020204" pitchFamily="34" charset="-122"/>
                <a:sym typeface="+mn-ea"/>
              </a:rPr>
              <a:t>,</a:t>
            </a:r>
            <a:r>
              <a:rPr lang="zh-CN" altLang="en-US" sz="2400">
                <a:latin typeface="微软雅黑" panose="020b0503020204020204" pitchFamily="34" charset="-122"/>
                <a:ea typeface="微软雅黑" panose="020b0503020204020204" pitchFamily="34" charset="-122"/>
                <a:sym typeface="+mn-ea"/>
              </a:rPr>
              <a:t> 基本</a:t>
            </a:r>
            <a:r>
              <a:rPr lang="zh-CN" altLang="zh-CN" sz="2400">
                <a:latin typeface="微软雅黑" panose="020b0503020204020204" pitchFamily="34" charset="-122"/>
                <a:ea typeface="微软雅黑" panose="020b0503020204020204" pitchFamily="34" charset="-122"/>
                <a:sym typeface="+mn-ea"/>
              </a:rPr>
              <a:t>掌握区间干线电缆配线图</a:t>
            </a:r>
            <a:r>
              <a:rPr lang="zh-CN" altLang="en-US" sz="2400">
                <a:latin typeface="微软雅黑" panose="020b0503020204020204" pitchFamily="34" charset="-122"/>
                <a:ea typeface="微软雅黑" panose="020b0503020204020204" pitchFamily="34" charset="-122"/>
                <a:sym typeface="+mn-ea"/>
              </a:rPr>
              <a:t>的绘制方法。</a:t>
            </a:r>
          </a:p>
          <a:p>
            <a:pPr>
              <a:lnSpc>
                <a:spcPct val="170000"/>
              </a:lnSpc>
              <a:spcBef>
                <a:spcPct val="0"/>
              </a:spcBef>
              <a:buFontTx/>
              <a:buNone/>
            </a:pPr>
            <a:endParaRPr lang="zh-CN" altLang="en-US" sz="2400">
              <a:solidFill>
                <a:srgbClr val="595959"/>
              </a:solidFill>
              <a:latin typeface="微软雅黑" panose="020b0503020204020204" pitchFamily="34" charset="-122"/>
              <a:ea typeface="微软雅黑" panose="020b0503020204020204" pitchFamily="34" charset="-122"/>
            </a:endParaRPr>
          </a:p>
        </p:txBody>
      </p:sp>
      <p:cxnSp>
        <p:nvCxnSpPr>
          <p:cNvPr id="6" name="直接连接符 5"/>
          <p:cNvCxnSpPr/>
          <p:nvPr/>
        </p:nvCxnSpPr>
        <p:spPr>
          <a:xfrm>
            <a:off x="951870" y="1647938"/>
            <a:ext cx="3246438" cy="0"/>
          </a:xfrm>
          <a:prstGeom prst="line">
            <a:avLst/>
          </a:prstGeom>
          <a:ln w="28575">
            <a:solidFill>
              <a:srgbClr val="1F83AD"/>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fade">
                                      <p:cBhvr>
                                        <p:cTn id="7" dur="500"/>
                                        <p:tgtEl>
                                          <p:spTgt spid="6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nodeType="afterGroup">
                            <p:stCondLst>
                              <p:cond delay="1000"/>
                            </p:stCondLst>
                            <p:childTnLst>
                              <p:par>
                                <p:cTn id="13" presetID="10" presetClass="entr" presetSubtype="0" dur="500" fill="hold"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childTnLst>
                          </p:cTn>
                        </p:par>
                        <p:par>
                          <p:cTn id="16" fill="hold" nodeType="afterGroup">
                            <p:stCondLst>
                              <p:cond delay="1500"/>
                            </p:stCondLst>
                            <p:childTnLst>
                              <p:par>
                                <p:cTn id="17" presetID="10" presetClass="entr" presetSubtype="0" dur="500" fill="hold" nodeType="after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500"/>
                                        <p:tgtEl>
                                          <p:spTgt spid="4">
                                            <p:txEl>
                                              <p:pRg st="1" end="1"/>
                                            </p:txEl>
                                          </p:spTgt>
                                        </p:tgtEl>
                                      </p:cBhvr>
                                    </p:animEffect>
                                  </p:childTnLst>
                                </p:cTn>
                              </p:par>
                            </p:childTnLst>
                          </p:cTn>
                        </p:par>
                        <p:par>
                          <p:cTn id="20" fill="hold" nodeType="afterGroup">
                            <p:stCondLst>
                              <p:cond delay="2000"/>
                            </p:stCondLst>
                            <p:childTnLst>
                              <p:par>
                                <p:cTn id="21" presetID="10" presetClass="entr" presetSubtype="0" dur="500" fill="hold" nodeType="after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135" name="组合 65"/>
          <p:cNvGrpSpPr/>
          <p:nvPr/>
        </p:nvGrpSpPr>
        <p:grpSpPr>
          <a:xfrm>
            <a:off x="841380" y="1535113"/>
            <a:ext cx="5608760" cy="3929363"/>
            <a:chOff x="-2443632" y="2084676"/>
            <a:chExt cx="5608760" cy="3929534"/>
          </a:xfrm>
          <a:noFill/>
        </p:grpSpPr>
        <p:sp>
          <p:nvSpPr>
            <p:cNvPr id="137" name="圆角矩形 136"/>
            <p:cNvSpPr/>
            <p:nvPr/>
          </p:nvSpPr>
          <p:spPr>
            <a:xfrm>
              <a:off x="861665" y="3164822"/>
              <a:ext cx="2303463" cy="2801143"/>
            </a:xfrm>
            <a:prstGeom prst="roundRect">
              <a:avLst>
                <a:gd name="adj" fmla="val 5531"/>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0" name="椭圆 139"/>
            <p:cNvSpPr/>
            <p:nvPr/>
          </p:nvSpPr>
          <p:spPr>
            <a:xfrm>
              <a:off x="1595090" y="2084676"/>
              <a:ext cx="835025" cy="833405"/>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1" name="文本框 71"/>
            <p:cNvSpPr txBox="1">
              <a:spLocks noChangeArrowheads="1"/>
            </p:cNvSpPr>
            <p:nvPr/>
          </p:nvSpPr>
          <p:spPr bwMode="auto">
            <a:xfrm>
              <a:off x="344562" y="5449344"/>
              <a:ext cx="2546350"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sp>
          <p:nvSpPr>
            <p:cNvPr id="142" name="文本框 74"/>
            <p:cNvSpPr txBox="1">
              <a:spLocks noChangeArrowheads="1"/>
            </p:cNvSpPr>
            <p:nvPr/>
          </p:nvSpPr>
          <p:spPr bwMode="auto">
            <a:xfrm>
              <a:off x="-2443632" y="5553815"/>
              <a:ext cx="2450465"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cxnSp>
          <p:nvCxnSpPr>
            <p:cNvPr id="143" name="直接连接符 142"/>
            <p:cNvCxnSpPr/>
            <p:nvPr/>
          </p:nvCxnSpPr>
          <p:spPr>
            <a:xfrm>
              <a:off x="1053753" y="404198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053753" y="549290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grpSp>
      <p:sp>
        <p:nvSpPr>
          <p:cNvPr id="65" name="Rectangle 26"/>
          <p:cNvSpPr>
            <a:spLocks noChangeArrowheads="1"/>
          </p:cNvSpPr>
          <p:nvPr/>
        </p:nvSpPr>
        <p:spPr bwMode="auto">
          <a:xfrm>
            <a:off x="951870" y="905568"/>
            <a:ext cx="697294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en-US" altLang="zh-CN">
                <a:solidFill>
                  <a:srgbClr val="1F83AD"/>
                </a:solidFill>
                <a:latin typeface="微软雅黑" panose="020b0503020204020204" pitchFamily="34" charset="-122"/>
                <a:ea typeface="微软雅黑" panose="020b0503020204020204" pitchFamily="34" charset="-122"/>
              </a:rPr>
              <a:t>1.</a:t>
            </a:r>
            <a:r>
              <a:rPr lang="zh-CN" altLang="zh-CN">
                <a:solidFill>
                  <a:srgbClr val="1F83AD"/>
                </a:solidFill>
                <a:latin typeface="微软雅黑" panose="020b0503020204020204" pitchFamily="34" charset="-122"/>
                <a:ea typeface="微软雅黑" panose="020b0503020204020204" pitchFamily="34" charset="-122"/>
              </a:rPr>
              <a:t>区间室外干线电缆配线图识读</a:t>
            </a:r>
          </a:p>
        </p:txBody>
      </p:sp>
      <p:sp>
        <p:nvSpPr>
          <p:cNvPr id="4" name="TextBox 3"/>
          <p:cNvSpPr txBox="1">
            <a:spLocks noChangeArrowheads="1"/>
          </p:cNvSpPr>
          <p:nvPr/>
        </p:nvSpPr>
        <p:spPr bwMode="auto">
          <a:xfrm>
            <a:off x="608970" y="1762181"/>
            <a:ext cx="10769599" cy="2271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a:lnSpc>
                <a:spcPts val="4000"/>
              </a:lnSpc>
              <a:buNone/>
            </a:pPr>
            <a:r>
              <a:rPr lang="en-US" sz="2400">
                <a:latin typeface="微软雅黑" panose="020b0503020204020204" pitchFamily="34" charset="-122"/>
                <a:ea typeface="微软雅黑" panose="020b0503020204020204" pitchFamily="34" charset="-122"/>
              </a:rPr>
              <a:t>         </a:t>
            </a:r>
            <a:r>
              <a:rPr altLang="zh-CN" sz="2400">
                <a:latin typeface="微软雅黑" panose="020b0503020204020204" pitchFamily="34" charset="-122"/>
                <a:ea typeface="微软雅黑" panose="020b0503020204020204" pitchFamily="34" charset="-122"/>
              </a:rPr>
              <a:t>区间塞外干线电缆配线图是室外电缆工程中又一重要图纸,除了表达电缆经路图的有关内容外,更突显电缆盒内端子使用和电缆内芯线使用连接的情况,还具体标注了备用芯线的编号。</a:t>
            </a:r>
          </a:p>
          <a:p>
            <a:pPr>
              <a:lnSpc>
                <a:spcPts val="4000"/>
              </a:lnSpc>
              <a:buNone/>
            </a:pPr>
            <a:endParaRPr altLang="zh-CN" sz="2400">
              <a:latin typeface="微软雅黑" panose="020b0503020204020204" pitchFamily="34" charset="-122"/>
              <a:ea typeface="微软雅黑" panose="020b0503020204020204" pitchFamily="34" charset="-122"/>
              <a:sym typeface="+mn-ea"/>
            </a:endParaRPr>
          </a:p>
        </p:txBody>
      </p:sp>
      <p:cxnSp>
        <p:nvCxnSpPr>
          <p:cNvPr id="6" name="直接连接符 5"/>
          <p:cNvCxnSpPr/>
          <p:nvPr/>
        </p:nvCxnSpPr>
        <p:spPr>
          <a:xfrm>
            <a:off x="994400" y="1541613"/>
            <a:ext cx="3246438" cy="0"/>
          </a:xfrm>
          <a:prstGeom prst="line">
            <a:avLst/>
          </a:prstGeom>
          <a:ln w="28575">
            <a:solidFill>
              <a:srgbClr val="1F83AD"/>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fade">
                                      <p:cBhvr>
                                        <p:cTn id="7" dur="500"/>
                                        <p:tgtEl>
                                          <p:spTgt spid="6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nodeType="afterGroup">
                            <p:stCondLst>
                              <p:cond delay="1000"/>
                            </p:stCondLst>
                            <p:childTnLst>
                              <p:par>
                                <p:cTn id="13" presetID="10" presetClass="entr" presetSubtype="0" dur="500" fill="hold"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8631748" y="6089134"/>
            <a:ext cx="1358265" cy="460375"/>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r>
              <a:rPr lang="en-US" altLang="zh-CN" sz="2400">
                <a:solidFill>
                  <a:srgbClr val="FF0000"/>
                </a:solidFill>
                <a:latin typeface="微软雅黑" panose="020b0503020204020204" pitchFamily="34" charset="-122"/>
                <a:ea typeface="微软雅黑" panose="020b0503020204020204" pitchFamily="34" charset="-122"/>
                <a:sym typeface="+mn-ea"/>
              </a:rPr>
              <a:t>Ⅰ-04(1)</a:t>
            </a:r>
          </a:p>
        </p:txBody>
      </p:sp>
    </p:spTree>
  </p:cSld>
  <p:clrMapOvr>
    <a:masterClrMapping/>
  </p:clrMapOvr>
  <p:transition spd="med" advClick="0">
    <p:fad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2" name="组合 65"/>
          <p:cNvGrpSpPr/>
          <p:nvPr/>
        </p:nvGrpSpPr>
        <p:grpSpPr>
          <a:xfrm>
            <a:off x="841380" y="1535113"/>
            <a:ext cx="5608760" cy="3929363"/>
            <a:chOff x="-2443632" y="2084676"/>
            <a:chExt cx="5608760" cy="3929534"/>
          </a:xfrm>
          <a:noFill/>
        </p:grpSpPr>
        <p:sp>
          <p:nvSpPr>
            <p:cNvPr id="137" name="圆角矩形 136"/>
            <p:cNvSpPr/>
            <p:nvPr/>
          </p:nvSpPr>
          <p:spPr>
            <a:xfrm>
              <a:off x="861665" y="3164822"/>
              <a:ext cx="2303463" cy="2801143"/>
            </a:xfrm>
            <a:prstGeom prst="roundRect">
              <a:avLst>
                <a:gd name="adj" fmla="val 5531"/>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0" name="椭圆 139"/>
            <p:cNvSpPr/>
            <p:nvPr/>
          </p:nvSpPr>
          <p:spPr>
            <a:xfrm>
              <a:off x="1595090" y="2084676"/>
              <a:ext cx="835025" cy="833405"/>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1" name="文本框 71"/>
            <p:cNvSpPr txBox="1">
              <a:spLocks noChangeArrowheads="1"/>
            </p:cNvSpPr>
            <p:nvPr/>
          </p:nvSpPr>
          <p:spPr bwMode="auto">
            <a:xfrm>
              <a:off x="344562" y="5449344"/>
              <a:ext cx="2546350"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sp>
          <p:nvSpPr>
            <p:cNvPr id="142" name="文本框 74"/>
            <p:cNvSpPr txBox="1">
              <a:spLocks noChangeArrowheads="1"/>
            </p:cNvSpPr>
            <p:nvPr/>
          </p:nvSpPr>
          <p:spPr bwMode="auto">
            <a:xfrm>
              <a:off x="-2443632" y="5553815"/>
              <a:ext cx="2450465"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cxnSp>
          <p:nvCxnSpPr>
            <p:cNvPr id="143" name="直接连接符 142"/>
            <p:cNvCxnSpPr/>
            <p:nvPr/>
          </p:nvCxnSpPr>
          <p:spPr>
            <a:xfrm>
              <a:off x="1053753" y="404198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053753" y="549290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grpSp>
      <p:sp>
        <p:nvSpPr>
          <p:cNvPr id="65" name="Rectangle 26"/>
          <p:cNvSpPr>
            <a:spLocks noChangeArrowheads="1"/>
          </p:cNvSpPr>
          <p:nvPr/>
        </p:nvSpPr>
        <p:spPr bwMode="auto">
          <a:xfrm>
            <a:off x="994415" y="772853"/>
            <a:ext cx="697294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en-US" altLang="zh-CN">
                <a:solidFill>
                  <a:srgbClr val="1F83AD"/>
                </a:solidFill>
                <a:latin typeface="微软雅黑" panose="020b0503020204020204" pitchFamily="34" charset="-122"/>
                <a:ea typeface="微软雅黑" panose="020b0503020204020204" pitchFamily="34" charset="-122"/>
              </a:rPr>
              <a:t>1.</a:t>
            </a:r>
            <a:r>
              <a:rPr lang="zh-CN" altLang="zh-CN">
                <a:solidFill>
                  <a:srgbClr val="1F83AD"/>
                </a:solidFill>
                <a:latin typeface="微软雅黑" panose="020b0503020204020204" pitchFamily="34" charset="-122"/>
                <a:ea typeface="微软雅黑" panose="020b0503020204020204" pitchFamily="34" charset="-122"/>
                <a:sym typeface="+mn-ea"/>
              </a:rPr>
              <a:t>区间室外干线电缆配线图识读</a:t>
            </a:r>
          </a:p>
        </p:txBody>
      </p:sp>
      <p:sp>
        <p:nvSpPr>
          <p:cNvPr id="4" name="TextBox 3"/>
          <p:cNvSpPr txBox="1">
            <a:spLocks noChangeArrowheads="1"/>
          </p:cNvSpPr>
          <p:nvPr/>
        </p:nvSpPr>
        <p:spPr bwMode="auto">
          <a:xfrm>
            <a:off x="345440" y="1296035"/>
            <a:ext cx="11419205" cy="52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a:lnSpc>
                <a:spcPts val="4000"/>
              </a:lnSpc>
              <a:buFont typeface="Arial" pitchFamily="34" charset="0"/>
              <a:buNone/>
            </a:pPr>
            <a:r>
              <a:rPr lang="en-US" altLang="zh-CN" sz="2400">
                <a:latin typeface="微软雅黑" panose="020b0503020204020204" pitchFamily="34" charset="-122"/>
                <a:ea typeface="微软雅黑" panose="020b0503020204020204" pitchFamily="34" charset="-122"/>
              </a:rPr>
              <a:t>         </a:t>
            </a:r>
            <a:r>
              <a:rPr lang="zh-CN" altLang="en-US" sz="2400">
                <a:latin typeface="微软雅黑" panose="020b0503020204020204" pitchFamily="34" charset="-122"/>
                <a:ea typeface="微软雅黑" panose="020b0503020204020204" pitchFamily="34" charset="-122"/>
              </a:rPr>
              <a:t>以</a:t>
            </a:r>
            <a:r>
              <a:rPr sz="2400">
                <a:latin typeface="微软雅黑" panose="020b0503020204020204" pitchFamily="34" charset="-122"/>
                <a:ea typeface="微软雅黑" panose="020b0503020204020204" pitchFamily="34" charset="-122"/>
              </a:rPr>
              <a:t>《自动闭塞图册》中图Ⅰ-04(1)</a:t>
            </a:r>
            <a:r>
              <a:rPr lang="zh-CN" sz="2400">
                <a:latin typeface="微软雅黑" panose="020b0503020204020204" pitchFamily="34" charset="-122"/>
                <a:ea typeface="微软雅黑" panose="020b0503020204020204" pitchFamily="34" charset="-122"/>
              </a:rPr>
              <a:t>为例：</a:t>
            </a:r>
          </a:p>
          <a:p>
            <a:pPr>
              <a:lnSpc>
                <a:spcPts val="4000"/>
              </a:lnSpc>
              <a:buFont typeface="Arial" pitchFamily="34" charset="0"/>
              <a:buNone/>
            </a:pPr>
            <a:r>
              <a:rPr lang="zh-CN" sz="2400">
                <a:latin typeface="微软雅黑" panose="020b0503020204020204" pitchFamily="34" charset="-122"/>
                <a:ea typeface="微软雅黑" panose="020b0503020204020204" pitchFamily="34" charset="-122"/>
              </a:rPr>
              <a:t>         </a:t>
            </a:r>
            <a:r>
              <a:rPr sz="2400">
                <a:latin typeface="微软雅黑" panose="020b0503020204020204" pitchFamily="34" charset="-122"/>
                <a:ea typeface="微软雅黑" panose="020b0503020204020204" pitchFamily="34" charset="-122"/>
              </a:rPr>
              <a:t>粗线长方形框</a:t>
            </a:r>
            <a:r>
              <a:rPr lang="zh-CN" sz="2400">
                <a:latin typeface="微软雅黑" panose="020b0503020204020204" pitchFamily="34" charset="-122"/>
                <a:ea typeface="微软雅黑" panose="020b0503020204020204" pitchFamily="34" charset="-122"/>
              </a:rPr>
              <a:t>示意</a:t>
            </a:r>
            <a:r>
              <a:rPr sz="2400">
                <a:latin typeface="微软雅黑" panose="020b0503020204020204" pitchFamily="34" charset="-122"/>
                <a:ea typeface="微软雅黑" panose="020b0503020204020204" pitchFamily="34" charset="-122"/>
              </a:rPr>
              <a:t>电缆盒,</a:t>
            </a:r>
            <a:r>
              <a:rPr sz="2400">
                <a:latin typeface="微软雅黑" panose="020b0503020204020204" pitchFamily="34" charset="-122"/>
                <a:ea typeface="微软雅黑" panose="020b0503020204020204" pitchFamily="34" charset="-122"/>
                <a:sym typeface="+mn-ea"/>
              </a:rPr>
              <a:t>框顶左边标注编号</a:t>
            </a:r>
            <a:r>
              <a:rPr lang="zh-CN" sz="2400">
                <a:latin typeface="微软雅黑" panose="020b0503020204020204" pitchFamily="34" charset="-122"/>
                <a:ea typeface="微软雅黑" panose="020b0503020204020204" pitchFamily="34" charset="-122"/>
                <a:sym typeface="+mn-ea"/>
              </a:rPr>
              <a:t>、</a:t>
            </a:r>
            <a:r>
              <a:rPr sz="2400">
                <a:latin typeface="微软雅黑" panose="020b0503020204020204" pitchFamily="34" charset="-122"/>
                <a:ea typeface="微软雅黑" panose="020b0503020204020204" pitchFamily="34" charset="-122"/>
                <a:sym typeface="+mn-ea"/>
              </a:rPr>
              <a:t>型号;</a:t>
            </a:r>
            <a:r>
              <a:rPr sz="2400">
                <a:latin typeface="微软雅黑" panose="020b0503020204020204" pitchFamily="34" charset="-122"/>
                <a:ea typeface="微软雅黑" panose="020b0503020204020204" pitchFamily="34" charset="-122"/>
              </a:rPr>
              <a:t>最右侧的长方形框</a:t>
            </a:r>
            <a:r>
              <a:rPr lang="zh-CN" sz="2400">
                <a:latin typeface="微软雅黑" panose="020b0503020204020204" pitchFamily="34" charset="-122"/>
                <a:ea typeface="微软雅黑" panose="020b0503020204020204" pitchFamily="34" charset="-122"/>
              </a:rPr>
              <a:t>示意信号楼</a:t>
            </a:r>
            <a:r>
              <a:rPr lang="zh-CN" altLang="en-US" sz="2400">
                <a:latin typeface="微软雅黑" panose="020b0503020204020204" pitchFamily="34" charset="-122"/>
                <a:ea typeface="微软雅黑" panose="020b0503020204020204" pitchFamily="34" charset="-122"/>
              </a:rPr>
              <a:t>（</a:t>
            </a:r>
            <a:r>
              <a:rPr sz="2400">
                <a:latin typeface="微软雅黑" panose="020b0503020204020204" pitchFamily="34" charset="-122"/>
                <a:ea typeface="微软雅黑" panose="020b0503020204020204" pitchFamily="34" charset="-122"/>
                <a:sym typeface="+mn-ea"/>
              </a:rPr>
              <a:t>区间综合柜</a:t>
            </a:r>
            <a:r>
              <a:rPr lang="zh-CN" altLang="en-US" sz="2400">
                <a:latin typeface="微软雅黑" panose="020b0503020204020204" pitchFamily="34" charset="-122"/>
                <a:ea typeface="微软雅黑" panose="020b0503020204020204" pitchFamily="34" charset="-122"/>
              </a:rPr>
              <a:t>）。</a:t>
            </a:r>
          </a:p>
          <a:p>
            <a:pPr>
              <a:lnSpc>
                <a:spcPts val="4000"/>
              </a:lnSpc>
              <a:buFont typeface="Arial" pitchFamily="34" charset="0"/>
              <a:buNone/>
            </a:pPr>
            <a:r>
              <a:rPr lang="zh-CN" altLang="en-US" sz="2400">
                <a:latin typeface="微软雅黑" panose="020b0503020204020204" pitchFamily="34" charset="-122"/>
                <a:ea typeface="微软雅黑" panose="020b0503020204020204" pitchFamily="34" charset="-122"/>
              </a:rPr>
              <a:t>         </a:t>
            </a:r>
            <a:r>
              <a:rPr sz="2400">
                <a:latin typeface="微软雅黑" panose="020b0503020204020204" pitchFamily="34" charset="-122"/>
                <a:ea typeface="微软雅黑" panose="020b0503020204020204" pitchFamily="34" charset="-122"/>
              </a:rPr>
              <a:t>框间的细线示意连接电缆,上方</a:t>
            </a:r>
            <a:r>
              <a:rPr lang="zh-CN" sz="2400">
                <a:latin typeface="微软雅黑" panose="020b0503020204020204" pitchFamily="34" charset="-122"/>
                <a:ea typeface="微软雅黑" panose="020b0503020204020204" pitchFamily="34" charset="-122"/>
              </a:rPr>
              <a:t>标注</a:t>
            </a:r>
            <a:r>
              <a:rPr sz="2400">
                <a:latin typeface="微软雅黑" panose="020b0503020204020204" pitchFamily="34" charset="-122"/>
                <a:ea typeface="微软雅黑" panose="020b0503020204020204" pitchFamily="34" charset="-122"/>
              </a:rPr>
              <a:t>电缆参数</a:t>
            </a:r>
            <a:r>
              <a:rPr lang="zh-CN" sz="2400">
                <a:latin typeface="微软雅黑" panose="020b0503020204020204" pitchFamily="34" charset="-122"/>
                <a:ea typeface="微软雅黑" panose="020b0503020204020204" pitchFamily="34" charset="-122"/>
              </a:rPr>
              <a:t>、</a:t>
            </a:r>
            <a:r>
              <a:rPr sz="2400">
                <a:latin typeface="微软雅黑" panose="020b0503020204020204" pitchFamily="34" charset="-122"/>
                <a:ea typeface="微软雅黑" panose="020b0503020204020204" pitchFamily="34" charset="-122"/>
              </a:rPr>
              <a:t>下方标注备用芯线的数量和编号</a:t>
            </a:r>
            <a:r>
              <a:rPr lang="zh-CN" sz="2400">
                <a:latin typeface="微软雅黑" panose="020b0503020204020204" pitchFamily="34" charset="-122"/>
                <a:ea typeface="微软雅黑" panose="020b0503020204020204" pitchFamily="34" charset="-122"/>
              </a:rPr>
              <a:t>，信号楼内标注电缆用途、</a:t>
            </a:r>
            <a:r>
              <a:rPr altLang="zh-CN" sz="2400">
                <a:latin typeface="微软雅黑" panose="020b0503020204020204" pitchFamily="34" charset="-122"/>
                <a:ea typeface="微软雅黑" panose="020b0503020204020204" pitchFamily="34" charset="-122"/>
                <a:sym typeface="+mn-ea"/>
              </a:rPr>
              <a:t>零层端子号</a:t>
            </a:r>
            <a:r>
              <a:rPr sz="2400">
                <a:latin typeface="微软雅黑" panose="020b0503020204020204" pitchFamily="34" charset="-122"/>
                <a:ea typeface="微软雅黑" panose="020b0503020204020204" pitchFamily="34" charset="-122"/>
              </a:rPr>
              <a:t>。</a:t>
            </a:r>
          </a:p>
          <a:p>
            <a:pPr algn="l">
              <a:lnSpc>
                <a:spcPts val="4000"/>
              </a:lnSpc>
              <a:buFont typeface="Arial" pitchFamily="34" charset="0"/>
              <a:buNone/>
            </a:pPr>
            <a:r>
              <a:rPr sz="2400">
                <a:latin typeface="微软雅黑" panose="020b0503020204020204" pitchFamily="34" charset="-122"/>
                <a:ea typeface="微软雅黑" panose="020b0503020204020204" pitchFamily="34" charset="-122"/>
              </a:rPr>
              <a:t>         止于黑点的细线示意电缆要由本电缆盒经支线电缆连接室外信号设备,</a:t>
            </a:r>
            <a:r>
              <a:rPr lang="zh-CN" altLang="en-US" sz="2400">
                <a:latin typeface="微软雅黑" panose="020b0503020204020204" pitchFamily="34" charset="-122"/>
                <a:ea typeface="微软雅黑" panose="020b0503020204020204" pitchFamily="34" charset="-122"/>
              </a:rPr>
              <a:t>在这些黑点的左侧标注了每个端子连接的电缆芯线的用途。</a:t>
            </a:r>
          </a:p>
          <a:p>
            <a:pPr algn="l">
              <a:lnSpc>
                <a:spcPts val="4000"/>
              </a:lnSpc>
              <a:buFont typeface="Arial" pitchFamily="34" charset="0"/>
              <a:buNone/>
            </a:pPr>
            <a:r>
              <a:rPr lang="zh-CN" altLang="en-US" sz="2400">
                <a:latin typeface="微软雅黑" panose="020b0503020204020204" pitchFamily="34" charset="-122"/>
                <a:ea typeface="微软雅黑" panose="020b0503020204020204" pitchFamily="34" charset="-122"/>
                <a:sym typeface="+mn-ea"/>
              </a:rPr>
              <a:t>         穿过黑点的细线示意电缆芯线利用端子转接下一电缆盒或是支线电缆芯线通过端子与左侧电缆芯线形成并联。</a:t>
            </a:r>
            <a:endParaRPr sz="2400">
              <a:latin typeface="微软雅黑" panose="020b0503020204020204" pitchFamily="34" charset="-122"/>
              <a:ea typeface="微软雅黑" panose="020b0503020204020204" pitchFamily="34" charset="-122"/>
            </a:endParaRPr>
          </a:p>
        </p:txBody>
      </p:sp>
      <p:cxnSp>
        <p:nvCxnSpPr>
          <p:cNvPr id="6" name="直接连接符 5"/>
          <p:cNvCxnSpPr/>
          <p:nvPr/>
        </p:nvCxnSpPr>
        <p:spPr>
          <a:xfrm>
            <a:off x="994400" y="1295868"/>
            <a:ext cx="3246438" cy="0"/>
          </a:xfrm>
          <a:prstGeom prst="line">
            <a:avLst/>
          </a:prstGeom>
          <a:ln w="28575">
            <a:solidFill>
              <a:srgbClr val="1F83AD"/>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fade">
                                      <p:cBhvr>
                                        <p:cTn id="7" dur="500"/>
                                        <p:tgtEl>
                                          <p:spTgt spid="6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nodeType="afterGroup">
                            <p:stCondLst>
                              <p:cond delay="1000"/>
                            </p:stCondLst>
                            <p:childTnLst>
                              <p:par>
                                <p:cTn id="13" presetID="10" presetClass="entr" presetSubtype="0" dur="500" fill="hold"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childTnLst>
                          </p:cTn>
                        </p:par>
                        <p:par>
                          <p:cTn id="16" fill="hold" nodeType="afterGroup">
                            <p:stCondLst>
                              <p:cond delay="1500"/>
                            </p:stCondLst>
                            <p:childTnLst>
                              <p:par>
                                <p:cTn id="17" presetID="10" presetClass="entr" presetSubtype="0" dur="500" fill="hold" nodeType="after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500"/>
                                        <p:tgtEl>
                                          <p:spTgt spid="4">
                                            <p:txEl>
                                              <p:pRg st="1" end="1"/>
                                            </p:txEl>
                                          </p:spTgt>
                                        </p:tgtEl>
                                      </p:cBhvr>
                                    </p:animEffect>
                                  </p:childTnLst>
                                </p:cTn>
                              </p:par>
                            </p:childTnLst>
                          </p:cTn>
                        </p:par>
                        <p:par>
                          <p:cTn id="20" fill="hold" nodeType="afterGroup">
                            <p:stCondLst>
                              <p:cond delay="2000"/>
                            </p:stCondLst>
                            <p:childTnLst>
                              <p:par>
                                <p:cTn id="21" presetID="10" presetClass="entr" presetSubtype="0" dur="500" fill="hold" nodeType="after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par>
                          <p:cTn id="24" fill="hold" nodeType="afterGroup">
                            <p:stCondLst>
                              <p:cond delay="2500"/>
                            </p:stCondLst>
                            <p:childTnLst>
                              <p:par>
                                <p:cTn id="25" presetID="10" presetClass="entr" presetSubtype="0" dur="500" fill="hold" nodeType="after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par>
                          <p:cTn id="28" fill="hold" nodeType="afterGroup">
                            <p:stCondLst>
                              <p:cond delay="3000"/>
                            </p:stCondLst>
                            <p:childTnLst>
                              <p:par>
                                <p:cTn id="29" presetID="10" presetClass="entr" presetSubtype="0" dur="500" fill="hold"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2" name="组合 65"/>
          <p:cNvGrpSpPr/>
          <p:nvPr/>
        </p:nvGrpSpPr>
        <p:grpSpPr>
          <a:xfrm>
            <a:off x="841380" y="1535113"/>
            <a:ext cx="5608760" cy="3929363"/>
            <a:chOff x="-2443632" y="2084676"/>
            <a:chExt cx="5608760" cy="3929534"/>
          </a:xfrm>
          <a:noFill/>
        </p:grpSpPr>
        <p:sp>
          <p:nvSpPr>
            <p:cNvPr id="137" name="圆角矩形 136"/>
            <p:cNvSpPr/>
            <p:nvPr/>
          </p:nvSpPr>
          <p:spPr>
            <a:xfrm>
              <a:off x="861665" y="3164822"/>
              <a:ext cx="2303463" cy="2801143"/>
            </a:xfrm>
            <a:prstGeom prst="roundRect">
              <a:avLst>
                <a:gd name="adj" fmla="val 5531"/>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0" name="椭圆 139"/>
            <p:cNvSpPr/>
            <p:nvPr/>
          </p:nvSpPr>
          <p:spPr>
            <a:xfrm>
              <a:off x="1595090" y="2084676"/>
              <a:ext cx="835025" cy="833405"/>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1" name="文本框 71"/>
            <p:cNvSpPr txBox="1">
              <a:spLocks noChangeArrowheads="1"/>
            </p:cNvSpPr>
            <p:nvPr/>
          </p:nvSpPr>
          <p:spPr bwMode="auto">
            <a:xfrm>
              <a:off x="344562" y="5449344"/>
              <a:ext cx="2546350"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sp>
          <p:nvSpPr>
            <p:cNvPr id="142" name="文本框 74"/>
            <p:cNvSpPr txBox="1">
              <a:spLocks noChangeArrowheads="1"/>
            </p:cNvSpPr>
            <p:nvPr/>
          </p:nvSpPr>
          <p:spPr bwMode="auto">
            <a:xfrm>
              <a:off x="-2443632" y="5553815"/>
              <a:ext cx="2450465"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cxnSp>
          <p:nvCxnSpPr>
            <p:cNvPr id="143" name="直接连接符 142"/>
            <p:cNvCxnSpPr/>
            <p:nvPr/>
          </p:nvCxnSpPr>
          <p:spPr>
            <a:xfrm>
              <a:off x="1053753" y="404198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053753" y="549290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grpSp>
      <p:sp>
        <p:nvSpPr>
          <p:cNvPr id="65" name="Rectangle 26"/>
          <p:cNvSpPr>
            <a:spLocks noChangeArrowheads="1"/>
          </p:cNvSpPr>
          <p:nvPr/>
        </p:nvSpPr>
        <p:spPr bwMode="auto">
          <a:xfrm>
            <a:off x="951870" y="905568"/>
            <a:ext cx="697294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en-US" altLang="zh-CN">
                <a:solidFill>
                  <a:srgbClr val="1F83AD"/>
                </a:solidFill>
                <a:latin typeface="微软雅黑" panose="020b0503020204020204" pitchFamily="34" charset="-122"/>
                <a:ea typeface="微软雅黑" panose="020b0503020204020204" pitchFamily="34" charset="-122"/>
              </a:rPr>
              <a:t>1.</a:t>
            </a:r>
            <a:r>
              <a:rPr lang="zh-CN" altLang="zh-CN">
                <a:solidFill>
                  <a:srgbClr val="1F83AD"/>
                </a:solidFill>
                <a:latin typeface="微软雅黑" panose="020b0503020204020204" pitchFamily="34" charset="-122"/>
                <a:ea typeface="微软雅黑" panose="020b0503020204020204" pitchFamily="34" charset="-122"/>
                <a:sym typeface="+mn-ea"/>
              </a:rPr>
              <a:t>区间室外干线电缆配线图识读</a:t>
            </a:r>
          </a:p>
        </p:txBody>
      </p:sp>
      <p:sp>
        <p:nvSpPr>
          <p:cNvPr id="4" name="TextBox 3"/>
          <p:cNvSpPr txBox="1">
            <a:spLocks noChangeArrowheads="1"/>
          </p:cNvSpPr>
          <p:nvPr/>
        </p:nvSpPr>
        <p:spPr bwMode="auto">
          <a:xfrm>
            <a:off x="461645" y="1500505"/>
            <a:ext cx="11637010" cy="5474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a:lnSpc>
                <a:spcPts val="4000"/>
              </a:lnSpc>
              <a:buNone/>
            </a:pPr>
            <a:r>
              <a:rPr lang="en-US" altLang="zh-CN" sz="2400">
                <a:latin typeface="微软雅黑" panose="020b0503020204020204" pitchFamily="34" charset="-122"/>
                <a:ea typeface="微软雅黑" panose="020b0503020204020204" pitchFamily="34" charset="-122"/>
              </a:rPr>
              <a:t> </a:t>
            </a:r>
            <a:r>
              <a:rPr altLang="zh-CN" sz="2400">
                <a:latin typeface="微软雅黑" panose="020b0503020204020204" pitchFamily="34" charset="-122"/>
                <a:ea typeface="微软雅黑" panose="020b0503020204020204" pitchFamily="34" charset="-122"/>
              </a:rPr>
              <a:t>如F-21电缆盒</a:t>
            </a:r>
          </a:p>
          <a:p>
            <a:pPr>
              <a:lnSpc>
                <a:spcPts val="4000"/>
              </a:lnSpc>
              <a:buNone/>
            </a:pPr>
            <a:r>
              <a:rPr altLang="zh-CN" sz="2400">
                <a:latin typeface="微软雅黑" panose="020b0503020204020204" pitchFamily="34" charset="-122"/>
                <a:ea typeface="微软雅黑" panose="020b0503020204020204" pitchFamily="34" charset="-122"/>
              </a:rPr>
              <a:t>1</a:t>
            </a:r>
            <a:r>
              <a:rPr lang="zh-CN" sz="2400">
                <a:latin typeface="微软雅黑" panose="020b0503020204020204" pitchFamily="34" charset="-122"/>
                <a:ea typeface="微软雅黑" panose="020b0503020204020204" pitchFamily="34" charset="-122"/>
              </a:rPr>
              <a:t>～</a:t>
            </a:r>
            <a:r>
              <a:rPr altLang="zh-CN" sz="2400">
                <a:latin typeface="微软雅黑" panose="020b0503020204020204" pitchFamily="34" charset="-122"/>
                <a:ea typeface="微软雅黑" panose="020b0503020204020204" pitchFamily="34" charset="-122"/>
              </a:rPr>
              <a:t>6端子连接的是</a:t>
            </a:r>
            <a:r>
              <a:rPr lang="en-US" sz="2400">
                <a:latin typeface="微软雅黑" panose="020b0503020204020204" pitchFamily="34" charset="-122"/>
                <a:ea typeface="微软雅黑" panose="020b0503020204020204" pitchFamily="34" charset="-122"/>
              </a:rPr>
              <a:t>*****</a:t>
            </a:r>
            <a:r>
              <a:rPr altLang="zh-CN" sz="2400">
                <a:latin typeface="微软雅黑" panose="020b0503020204020204" pitchFamily="34" charset="-122"/>
                <a:ea typeface="微软雅黑" panose="020b0503020204020204" pitchFamily="34" charset="-122"/>
              </a:rPr>
              <a:t>芯线,使用了电缆的第</a:t>
            </a:r>
            <a:r>
              <a:rPr lang="en-US" sz="2400">
                <a:latin typeface="微软雅黑" panose="020b0503020204020204" pitchFamily="34" charset="-122"/>
                <a:ea typeface="微软雅黑" panose="020b0503020204020204" pitchFamily="34" charset="-122"/>
              </a:rPr>
              <a:t>***</a:t>
            </a:r>
            <a:r>
              <a:rPr altLang="zh-CN" sz="2400">
                <a:latin typeface="微软雅黑" panose="020b0503020204020204" pitchFamily="34" charset="-122"/>
                <a:ea typeface="微软雅黑" panose="020b0503020204020204" pitchFamily="34" charset="-122"/>
              </a:rPr>
              <a:t>组的</a:t>
            </a:r>
            <a:r>
              <a:rPr lang="en-US" sz="2400">
                <a:latin typeface="微软雅黑" panose="020b0503020204020204" pitchFamily="34" charset="-122"/>
                <a:ea typeface="微软雅黑" panose="020b0503020204020204" pitchFamily="34" charset="-122"/>
              </a:rPr>
              <a:t>***</a:t>
            </a:r>
            <a:r>
              <a:rPr altLang="zh-CN" sz="2400">
                <a:latin typeface="微软雅黑" panose="020b0503020204020204" pitchFamily="34" charset="-122"/>
                <a:ea typeface="微软雅黑" panose="020b0503020204020204" pitchFamily="34" charset="-122"/>
              </a:rPr>
              <a:t>芯线;</a:t>
            </a:r>
          </a:p>
          <a:p>
            <a:pPr>
              <a:lnSpc>
                <a:spcPts val="4000"/>
              </a:lnSpc>
              <a:buNone/>
            </a:pPr>
            <a:r>
              <a:rPr altLang="zh-CN" sz="2400">
                <a:latin typeface="微软雅黑" panose="020b0503020204020204" pitchFamily="34" charset="-122"/>
                <a:ea typeface="微软雅黑" panose="020b0503020204020204" pitchFamily="34" charset="-122"/>
              </a:rPr>
              <a:t>7</a:t>
            </a:r>
            <a:r>
              <a:rPr lang="zh-CN" sz="2400">
                <a:latin typeface="微软雅黑" panose="020b0503020204020204" pitchFamily="34" charset="-122"/>
                <a:ea typeface="微软雅黑" panose="020b0503020204020204" pitchFamily="34" charset="-122"/>
              </a:rPr>
              <a:t>、</a:t>
            </a:r>
            <a:r>
              <a:rPr altLang="zh-CN" sz="2400">
                <a:latin typeface="微软雅黑" panose="020b0503020204020204" pitchFamily="34" charset="-122"/>
                <a:ea typeface="微软雅黑" panose="020b0503020204020204" pitchFamily="34" charset="-122"/>
              </a:rPr>
              <a:t>8端子连接的是</a:t>
            </a:r>
            <a:r>
              <a:rPr lang="en-US" sz="2400">
                <a:latin typeface="微软雅黑" panose="020b0503020204020204" pitchFamily="34" charset="-122"/>
                <a:ea typeface="微软雅黑" panose="020b0503020204020204" pitchFamily="34" charset="-122"/>
                <a:sym typeface="+mn-ea"/>
              </a:rPr>
              <a:t>*****</a:t>
            </a:r>
            <a:r>
              <a:rPr altLang="zh-CN" sz="2400">
                <a:latin typeface="微软雅黑" panose="020b0503020204020204" pitchFamily="34" charset="-122"/>
                <a:ea typeface="微软雅黑" panose="020b0503020204020204" pitchFamily="34" charset="-122"/>
                <a:sym typeface="+mn-ea"/>
              </a:rPr>
              <a:t>芯线,使用了电缆的第</a:t>
            </a:r>
            <a:r>
              <a:rPr lang="en-US" sz="2400">
                <a:latin typeface="微软雅黑" panose="020b0503020204020204" pitchFamily="34" charset="-122"/>
                <a:ea typeface="微软雅黑" panose="020b0503020204020204" pitchFamily="34" charset="-122"/>
                <a:sym typeface="+mn-ea"/>
              </a:rPr>
              <a:t>***</a:t>
            </a:r>
            <a:r>
              <a:rPr altLang="zh-CN" sz="2400">
                <a:latin typeface="微软雅黑" panose="020b0503020204020204" pitchFamily="34" charset="-122"/>
                <a:ea typeface="微软雅黑" panose="020b0503020204020204" pitchFamily="34" charset="-122"/>
                <a:sym typeface="+mn-ea"/>
              </a:rPr>
              <a:t>组的</a:t>
            </a:r>
            <a:r>
              <a:rPr lang="en-US" sz="2400">
                <a:latin typeface="微软雅黑" panose="020b0503020204020204" pitchFamily="34" charset="-122"/>
                <a:ea typeface="微软雅黑" panose="020b0503020204020204" pitchFamily="34" charset="-122"/>
                <a:sym typeface="+mn-ea"/>
              </a:rPr>
              <a:t>***</a:t>
            </a:r>
            <a:r>
              <a:rPr altLang="zh-CN" sz="2400">
                <a:latin typeface="微软雅黑" panose="020b0503020204020204" pitchFamily="34" charset="-122"/>
                <a:ea typeface="微软雅黑" panose="020b0503020204020204" pitchFamily="34" charset="-122"/>
                <a:sym typeface="+mn-ea"/>
              </a:rPr>
              <a:t>芯线;</a:t>
            </a:r>
          </a:p>
          <a:p>
            <a:pPr latinLnBrk="0">
              <a:lnSpc>
                <a:spcPts val="1660"/>
              </a:lnSpc>
              <a:buNone/>
            </a:pPr>
            <a:r>
              <a:rPr lang="en-US" altLang="zh-CN" sz="2400">
                <a:latin typeface="微软雅黑" panose="020b0503020204020204" pitchFamily="34" charset="-122"/>
                <a:ea typeface="微软雅黑" panose="020b0503020204020204" pitchFamily="34" charset="-122"/>
                <a:sym typeface="+mn-ea"/>
              </a:rPr>
              <a:t>    .</a:t>
            </a:r>
          </a:p>
          <a:p>
            <a:pPr latinLnBrk="0">
              <a:lnSpc>
                <a:spcPts val="1660"/>
              </a:lnSpc>
              <a:buNone/>
            </a:pPr>
            <a:r>
              <a:rPr lang="en-US" altLang="zh-CN" sz="2400">
                <a:latin typeface="微软雅黑" panose="020b0503020204020204" pitchFamily="34" charset="-122"/>
                <a:ea typeface="微软雅黑" panose="020b0503020204020204" pitchFamily="34" charset="-122"/>
                <a:sym typeface="+mn-ea"/>
              </a:rPr>
              <a:t>    .</a:t>
            </a:r>
          </a:p>
          <a:p>
            <a:pPr latinLnBrk="0">
              <a:lnSpc>
                <a:spcPts val="1660"/>
              </a:lnSpc>
              <a:buNone/>
            </a:pPr>
            <a:r>
              <a:rPr lang="en-US" altLang="zh-CN" sz="2400">
                <a:latin typeface="微软雅黑" panose="020b0503020204020204" pitchFamily="34" charset="-122"/>
                <a:ea typeface="微软雅黑" panose="020b0503020204020204" pitchFamily="34" charset="-122"/>
                <a:sym typeface="+mn-ea"/>
              </a:rPr>
              <a:t>    .</a:t>
            </a:r>
          </a:p>
          <a:p>
            <a:pPr algn="l" latinLnBrk="0">
              <a:lnSpc>
                <a:spcPts val="4000"/>
              </a:lnSpc>
              <a:buNone/>
            </a:pPr>
            <a:r>
              <a:rPr altLang="zh-CN" sz="2400">
                <a:latin typeface="微软雅黑" panose="020b0503020204020204" pitchFamily="34" charset="-122"/>
                <a:ea typeface="微软雅黑" panose="020b0503020204020204" pitchFamily="34" charset="-122"/>
                <a:sym typeface="+mn-ea"/>
              </a:rPr>
              <a:t>19、20端子连接的是***芯线,使用了电缆的第**组的**芯线;有何用途？</a:t>
            </a:r>
          </a:p>
          <a:p>
            <a:pPr algn="l" latinLnBrk="0">
              <a:lnSpc>
                <a:spcPts val="4000"/>
              </a:lnSpc>
              <a:buNone/>
            </a:pPr>
            <a:r>
              <a:rPr lang="en-US" sz="2400">
                <a:latin typeface="微软雅黑" panose="020b0503020204020204" pitchFamily="34" charset="-122"/>
                <a:ea typeface="微软雅黑" panose="020b0503020204020204" pitchFamily="34" charset="-122"/>
                <a:sym typeface="+mn-ea"/>
              </a:rPr>
              <a:t>21</a:t>
            </a:r>
            <a:r>
              <a:rPr altLang="zh-CN" sz="2400">
                <a:latin typeface="微软雅黑" panose="020b0503020204020204" pitchFamily="34" charset="-122"/>
                <a:ea typeface="微软雅黑" panose="020b0503020204020204" pitchFamily="34" charset="-122"/>
                <a:sym typeface="+mn-ea"/>
              </a:rPr>
              <a:t>、</a:t>
            </a:r>
            <a:r>
              <a:rPr lang="en-US" sz="2400">
                <a:latin typeface="微软雅黑" panose="020b0503020204020204" pitchFamily="34" charset="-122"/>
                <a:ea typeface="微软雅黑" panose="020b0503020204020204" pitchFamily="34" charset="-122"/>
                <a:sym typeface="+mn-ea"/>
              </a:rPr>
              <a:t>22</a:t>
            </a:r>
            <a:r>
              <a:rPr altLang="zh-CN" sz="2400">
                <a:latin typeface="微软雅黑" panose="020b0503020204020204" pitchFamily="34" charset="-122"/>
                <a:ea typeface="微软雅黑" panose="020b0503020204020204" pitchFamily="34" charset="-122"/>
                <a:sym typeface="+mn-ea"/>
              </a:rPr>
              <a:t>端子连接的是***芯线,使用了电缆的第**组的**芯线;有何用途？</a:t>
            </a:r>
          </a:p>
          <a:p>
            <a:pPr>
              <a:lnSpc>
                <a:spcPts val="4000"/>
              </a:lnSpc>
              <a:buNone/>
            </a:pPr>
            <a:endParaRPr altLang="zh-CN" sz="2400">
              <a:latin typeface="微软雅黑" panose="020b0503020204020204" pitchFamily="34" charset="-122"/>
              <a:ea typeface="微软雅黑" panose="020b0503020204020204" pitchFamily="34" charset="-122"/>
              <a:sym typeface="+mn-ea"/>
            </a:endParaRPr>
          </a:p>
          <a:p>
            <a:pPr>
              <a:lnSpc>
                <a:spcPts val="4000"/>
              </a:lnSpc>
              <a:buNone/>
            </a:pPr>
            <a:endParaRPr altLang="zh-CN" sz="2400">
              <a:latin typeface="微软雅黑" panose="020b0503020204020204" pitchFamily="34" charset="-122"/>
              <a:ea typeface="微软雅黑" panose="020b0503020204020204" pitchFamily="34" charset="-122"/>
            </a:endParaRPr>
          </a:p>
        </p:txBody>
      </p:sp>
      <p:cxnSp>
        <p:nvCxnSpPr>
          <p:cNvPr id="6" name="直接连接符 5"/>
          <p:cNvCxnSpPr/>
          <p:nvPr/>
        </p:nvCxnSpPr>
        <p:spPr>
          <a:xfrm>
            <a:off x="994400" y="1541613"/>
            <a:ext cx="3246438" cy="0"/>
          </a:xfrm>
          <a:prstGeom prst="line">
            <a:avLst/>
          </a:prstGeom>
          <a:ln w="28575">
            <a:solidFill>
              <a:srgbClr val="1F83AD"/>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fade">
                                      <p:cBhvr>
                                        <p:cTn id="7" dur="500"/>
                                        <p:tgtEl>
                                          <p:spTgt spid="6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2" name="组合 65"/>
          <p:cNvGrpSpPr/>
          <p:nvPr/>
        </p:nvGrpSpPr>
        <p:grpSpPr>
          <a:xfrm>
            <a:off x="841380" y="1535113"/>
            <a:ext cx="5608760" cy="3929363"/>
            <a:chOff x="-2443632" y="2084676"/>
            <a:chExt cx="5608760" cy="3929534"/>
          </a:xfrm>
          <a:noFill/>
        </p:grpSpPr>
        <p:sp>
          <p:nvSpPr>
            <p:cNvPr id="137" name="圆角矩形 136"/>
            <p:cNvSpPr/>
            <p:nvPr/>
          </p:nvSpPr>
          <p:spPr>
            <a:xfrm>
              <a:off x="861665" y="3164822"/>
              <a:ext cx="2303463" cy="2801143"/>
            </a:xfrm>
            <a:prstGeom prst="roundRect">
              <a:avLst>
                <a:gd name="adj" fmla="val 5531"/>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0" name="椭圆 139"/>
            <p:cNvSpPr/>
            <p:nvPr/>
          </p:nvSpPr>
          <p:spPr>
            <a:xfrm>
              <a:off x="1595090" y="2084676"/>
              <a:ext cx="835025" cy="833405"/>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1" name="文本框 71"/>
            <p:cNvSpPr txBox="1">
              <a:spLocks noChangeArrowheads="1"/>
            </p:cNvSpPr>
            <p:nvPr/>
          </p:nvSpPr>
          <p:spPr bwMode="auto">
            <a:xfrm>
              <a:off x="344562" y="5449344"/>
              <a:ext cx="2546350"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sp>
          <p:nvSpPr>
            <p:cNvPr id="142" name="文本框 74"/>
            <p:cNvSpPr txBox="1">
              <a:spLocks noChangeArrowheads="1"/>
            </p:cNvSpPr>
            <p:nvPr/>
          </p:nvSpPr>
          <p:spPr bwMode="auto">
            <a:xfrm>
              <a:off x="-2443632" y="5553815"/>
              <a:ext cx="2450465"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cxnSp>
          <p:nvCxnSpPr>
            <p:cNvPr id="143" name="直接连接符 142"/>
            <p:cNvCxnSpPr/>
            <p:nvPr/>
          </p:nvCxnSpPr>
          <p:spPr>
            <a:xfrm>
              <a:off x="1053753" y="404198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053753" y="549290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grpSp>
      <p:sp>
        <p:nvSpPr>
          <p:cNvPr id="65" name="Rectangle 26"/>
          <p:cNvSpPr>
            <a:spLocks noChangeArrowheads="1"/>
          </p:cNvSpPr>
          <p:nvPr/>
        </p:nvSpPr>
        <p:spPr bwMode="auto">
          <a:xfrm>
            <a:off x="951870" y="905568"/>
            <a:ext cx="697294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en-US" altLang="zh-CN">
                <a:solidFill>
                  <a:srgbClr val="1F83AD"/>
                </a:solidFill>
                <a:latin typeface="微软雅黑" panose="020b0503020204020204" pitchFamily="34" charset="-122"/>
                <a:ea typeface="微软雅黑" panose="020b0503020204020204" pitchFamily="34" charset="-122"/>
              </a:rPr>
              <a:t>2.</a:t>
            </a:r>
            <a:r>
              <a:rPr lang="zh-CN" altLang="zh-CN">
                <a:solidFill>
                  <a:srgbClr val="1F83AD"/>
                </a:solidFill>
                <a:latin typeface="微软雅黑" panose="020b0503020204020204" pitchFamily="34" charset="-122"/>
                <a:ea typeface="微软雅黑" panose="020b0503020204020204" pitchFamily="34" charset="-122"/>
                <a:sym typeface="+mn-ea"/>
              </a:rPr>
              <a:t>区间室外干线电缆配线图绘图</a:t>
            </a:r>
          </a:p>
        </p:txBody>
      </p:sp>
      <p:sp>
        <p:nvSpPr>
          <p:cNvPr id="4" name="TextBox 3"/>
          <p:cNvSpPr txBox="1">
            <a:spLocks noChangeArrowheads="1"/>
          </p:cNvSpPr>
          <p:nvPr/>
        </p:nvSpPr>
        <p:spPr bwMode="auto">
          <a:xfrm>
            <a:off x="317500" y="1618615"/>
            <a:ext cx="11461115" cy="304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a:lnSpc>
                <a:spcPts val="4000"/>
              </a:lnSpc>
              <a:buNone/>
            </a:pPr>
            <a:r>
              <a:rPr lang="en-US" sz="2400">
                <a:latin typeface="微软雅黑" panose="020b0503020204020204" pitchFamily="34" charset="-122"/>
                <a:ea typeface="微软雅黑" panose="020b0503020204020204" pitchFamily="34" charset="-122"/>
              </a:rPr>
              <a:t>        </a:t>
            </a:r>
            <a:r>
              <a:rPr sz="2400">
                <a:latin typeface="微软雅黑" panose="020b0503020204020204" pitchFamily="34" charset="-122"/>
                <a:ea typeface="微软雅黑" panose="020b0503020204020204" pitchFamily="34" charset="-122"/>
              </a:rPr>
              <a:t>(1)绘制电缆盒方框</a:t>
            </a:r>
            <a:r>
              <a:rPr lang="zh-CN" sz="2400">
                <a:latin typeface="微软雅黑" panose="020b0503020204020204" pitchFamily="34" charset="-122"/>
                <a:ea typeface="微软雅黑" panose="020b0503020204020204" pitchFamily="34" charset="-122"/>
              </a:rPr>
              <a:t>：由</a:t>
            </a:r>
            <a:r>
              <a:rPr sz="2400">
                <a:latin typeface="微软雅黑" panose="020b0503020204020204" pitchFamily="34" charset="-122"/>
                <a:ea typeface="微软雅黑" panose="020b0503020204020204" pitchFamily="34" charset="-122"/>
              </a:rPr>
              <a:t>远(左)</a:t>
            </a:r>
            <a:r>
              <a:rPr lang="zh-CN" sz="2400">
                <a:latin typeface="微软雅黑" panose="020b0503020204020204" pitchFamily="34" charset="-122"/>
                <a:ea typeface="微软雅黑" panose="020b0503020204020204" pitchFamily="34" charset="-122"/>
              </a:rPr>
              <a:t>到</a:t>
            </a:r>
            <a:r>
              <a:rPr sz="2400">
                <a:latin typeface="微软雅黑" panose="020b0503020204020204" pitchFamily="34" charset="-122"/>
                <a:ea typeface="微软雅黑" panose="020b0503020204020204" pitchFamily="34" charset="-122"/>
              </a:rPr>
              <a:t>近</a:t>
            </a:r>
            <a:r>
              <a:rPr sz="2400">
                <a:latin typeface="微软雅黑" panose="020b0503020204020204" pitchFamily="34" charset="-122"/>
                <a:ea typeface="微软雅黑" panose="020b0503020204020204" pitchFamily="34" charset="-122"/>
                <a:sym typeface="+mn-ea"/>
              </a:rPr>
              <a:t>(右</a:t>
            </a:r>
            <a:r>
              <a:rPr lang="zh-CN" sz="2400">
                <a:latin typeface="微软雅黑" panose="020b0503020204020204" pitchFamily="34" charset="-122"/>
                <a:ea typeface="微软雅黑" panose="020b0503020204020204" pitchFamily="34" charset="-122"/>
                <a:sym typeface="+mn-ea"/>
              </a:rPr>
              <a:t>、</a:t>
            </a:r>
            <a:r>
              <a:rPr sz="2400">
                <a:latin typeface="微软雅黑" panose="020b0503020204020204" pitchFamily="34" charset="-122"/>
                <a:ea typeface="微软雅黑" panose="020b0503020204020204" pitchFamily="34" charset="-122"/>
                <a:sym typeface="+mn-ea"/>
              </a:rPr>
              <a:t>信号楼)</a:t>
            </a:r>
            <a:r>
              <a:rPr sz="2400">
                <a:latin typeface="微软雅黑" panose="020b0503020204020204" pitchFamily="34" charset="-122"/>
                <a:ea typeface="微软雅黑" panose="020b0503020204020204" pitchFamily="34" charset="-122"/>
              </a:rPr>
              <a:t>绘制长方形框。</a:t>
            </a:r>
          </a:p>
          <a:p>
            <a:pPr>
              <a:lnSpc>
                <a:spcPts val="4000"/>
              </a:lnSpc>
              <a:buNone/>
            </a:pPr>
            <a:r>
              <a:rPr sz="2400">
                <a:latin typeface="微软雅黑" panose="020b0503020204020204" pitchFamily="34" charset="-122"/>
                <a:ea typeface="微软雅黑" panose="020b0503020204020204" pitchFamily="34" charset="-122"/>
              </a:rPr>
              <a:t>        (2)标注接线端子黑点</a:t>
            </a:r>
            <a:r>
              <a:rPr lang="zh-CN" sz="2400">
                <a:latin typeface="微软雅黑" panose="020b0503020204020204" pitchFamily="34" charset="-122"/>
                <a:ea typeface="微软雅黑" panose="020b0503020204020204" pitchFamily="34" charset="-122"/>
              </a:rPr>
              <a:t>：由下</a:t>
            </a:r>
            <a:r>
              <a:rPr sz="2400">
                <a:latin typeface="微软雅黑" panose="020b0503020204020204" pitchFamily="34" charset="-122"/>
                <a:ea typeface="微软雅黑" panose="020b0503020204020204" pitchFamily="34" charset="-122"/>
              </a:rPr>
              <a:t>向上等间隔绘制黑点,</a:t>
            </a:r>
            <a:r>
              <a:rPr lang="zh-CN" sz="2400">
                <a:latin typeface="微软雅黑" panose="020b0503020204020204" pitchFamily="34" charset="-122"/>
                <a:ea typeface="微软雅黑" panose="020b0503020204020204" pitchFamily="34" charset="-122"/>
              </a:rPr>
              <a:t>数量与接线端子数量对应、不超过该箱盒总接线端子数，并</a:t>
            </a:r>
            <a:r>
              <a:rPr lang="zh-CN" sz="2400">
                <a:latin typeface="微软雅黑" panose="020b0503020204020204" pitchFamily="34" charset="-122"/>
                <a:ea typeface="微软雅黑" panose="020b0503020204020204" pitchFamily="34" charset="-122"/>
                <a:sym typeface="+mn-ea"/>
              </a:rPr>
              <a:t>由</a:t>
            </a:r>
            <a:r>
              <a:rPr sz="2400">
                <a:latin typeface="微软雅黑" panose="020b0503020204020204" pitchFamily="34" charset="-122"/>
                <a:ea typeface="微软雅黑" panose="020b0503020204020204" pitchFamily="34" charset="-122"/>
                <a:sym typeface="+mn-ea"/>
              </a:rPr>
              <a:t>上向</a:t>
            </a:r>
            <a:r>
              <a:rPr lang="zh-CN" sz="2400">
                <a:latin typeface="微软雅黑" panose="020b0503020204020204" pitchFamily="34" charset="-122"/>
                <a:ea typeface="微软雅黑" panose="020b0503020204020204" pitchFamily="34" charset="-122"/>
                <a:sym typeface="+mn-ea"/>
              </a:rPr>
              <a:t>下顺序</a:t>
            </a:r>
            <a:r>
              <a:rPr sz="2400">
                <a:latin typeface="微软雅黑" panose="020b0503020204020204" pitchFamily="34" charset="-122"/>
                <a:ea typeface="微软雅黑" panose="020b0503020204020204" pitchFamily="34" charset="-122"/>
              </a:rPr>
              <a:t>标注端子号</a:t>
            </a:r>
            <a:r>
              <a:rPr lang="zh-CN" sz="2400">
                <a:latin typeface="微软雅黑" panose="020b0503020204020204" pitchFamily="34" charset="-122"/>
                <a:ea typeface="微软雅黑" panose="020b0503020204020204" pitchFamily="34" charset="-122"/>
              </a:rPr>
              <a:t>。</a:t>
            </a:r>
          </a:p>
          <a:p>
            <a:pPr>
              <a:lnSpc>
                <a:spcPts val="4000"/>
              </a:lnSpc>
              <a:buNone/>
            </a:pPr>
            <a:r>
              <a:rPr sz="2400">
                <a:latin typeface="微软雅黑" panose="020b0503020204020204" pitchFamily="34" charset="-122"/>
                <a:ea typeface="微软雅黑" panose="020b0503020204020204" pitchFamily="34" charset="-122"/>
              </a:rPr>
              <a:t>        (3)绘制芯线细线</a:t>
            </a:r>
            <a:r>
              <a:rPr lang="zh-CN" sz="2400">
                <a:latin typeface="微软雅黑" panose="020b0503020204020204" pitchFamily="34" charset="-122"/>
                <a:ea typeface="微软雅黑" panose="020b0503020204020204" pitchFamily="34" charset="-122"/>
              </a:rPr>
              <a:t>：先终端电缆后过路电缆，先短后长、上短下长。</a:t>
            </a:r>
          </a:p>
          <a:p>
            <a:pPr>
              <a:lnSpc>
                <a:spcPts val="4000"/>
              </a:lnSpc>
              <a:buNone/>
            </a:pPr>
            <a:r>
              <a:rPr sz="2400">
                <a:latin typeface="微软雅黑" panose="020b0503020204020204" pitchFamily="34" charset="-122"/>
                <a:ea typeface="微软雅黑" panose="020b0503020204020204" pitchFamily="34" charset="-122"/>
              </a:rPr>
              <a:t>        (4)标注芯线名称</a:t>
            </a:r>
            <a:r>
              <a:rPr lang="zh-CN" sz="2400">
                <a:latin typeface="微软雅黑" panose="020b0503020204020204" pitchFamily="34" charset="-122"/>
                <a:ea typeface="微软雅黑" panose="020b0503020204020204" pitchFamily="34" charset="-122"/>
              </a:rPr>
              <a:t>：</a:t>
            </a:r>
            <a:r>
              <a:rPr sz="2400">
                <a:latin typeface="微软雅黑" panose="020b0503020204020204" pitchFamily="34" charset="-122"/>
                <a:ea typeface="微软雅黑" panose="020b0503020204020204" pitchFamily="34" charset="-122"/>
              </a:rPr>
              <a:t>标注在黑点左</a:t>
            </a:r>
            <a:r>
              <a:rPr lang="zh-CN" sz="2400">
                <a:latin typeface="微软雅黑" panose="020b0503020204020204" pitchFamily="34" charset="-122"/>
                <a:ea typeface="微软雅黑" panose="020b0503020204020204" pitchFamily="34" charset="-122"/>
              </a:rPr>
              <a:t>上方或右上方。</a:t>
            </a:r>
          </a:p>
        </p:txBody>
      </p:sp>
      <p:cxnSp>
        <p:nvCxnSpPr>
          <p:cNvPr id="6" name="直接连接符 5"/>
          <p:cNvCxnSpPr/>
          <p:nvPr/>
        </p:nvCxnSpPr>
        <p:spPr>
          <a:xfrm>
            <a:off x="994400" y="1541613"/>
            <a:ext cx="3246438" cy="0"/>
          </a:xfrm>
          <a:prstGeom prst="line">
            <a:avLst/>
          </a:prstGeom>
          <a:ln w="28575">
            <a:solidFill>
              <a:srgbClr val="1F83AD"/>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fade">
                                      <p:cBhvr>
                                        <p:cTn id="7" dur="500"/>
                                        <p:tgtEl>
                                          <p:spTgt spid="6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nodeType="afterGroup">
                            <p:stCondLst>
                              <p:cond delay="1000"/>
                            </p:stCondLst>
                            <p:childTnLst>
                              <p:par>
                                <p:cTn id="13" presetID="10" presetClass="entr" presetSubtype="0" dur="500" fill="hold"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childTnLst>
                          </p:cTn>
                        </p:par>
                        <p:par>
                          <p:cTn id="16" fill="hold" nodeType="afterGroup">
                            <p:stCondLst>
                              <p:cond delay="1500"/>
                            </p:stCondLst>
                            <p:childTnLst>
                              <p:par>
                                <p:cTn id="17" presetID="10" presetClass="entr" presetSubtype="0" dur="500" fill="hold" nodeType="after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500"/>
                                        <p:tgtEl>
                                          <p:spTgt spid="4">
                                            <p:txEl>
                                              <p:pRg st="1" end="1"/>
                                            </p:txEl>
                                          </p:spTgt>
                                        </p:tgtEl>
                                      </p:cBhvr>
                                    </p:animEffect>
                                  </p:childTnLst>
                                </p:cTn>
                              </p:par>
                            </p:childTnLst>
                          </p:cTn>
                        </p:par>
                        <p:par>
                          <p:cTn id="20" fill="hold" nodeType="afterGroup">
                            <p:stCondLst>
                              <p:cond delay="2000"/>
                            </p:stCondLst>
                            <p:childTnLst>
                              <p:par>
                                <p:cTn id="21" presetID="10" presetClass="entr" presetSubtype="0" dur="500" fill="hold" nodeType="after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par>
                          <p:cTn id="24" fill="hold" nodeType="afterGroup">
                            <p:stCondLst>
                              <p:cond delay="2500"/>
                            </p:stCondLst>
                            <p:childTnLst>
                              <p:par>
                                <p:cTn id="25" presetID="10" presetClass="entr" presetSubtype="0" dur="500" fill="hold" nodeType="after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2" name="组合 65"/>
          <p:cNvGrpSpPr/>
          <p:nvPr/>
        </p:nvGrpSpPr>
        <p:grpSpPr>
          <a:xfrm>
            <a:off x="841380" y="1535113"/>
            <a:ext cx="5608760" cy="3929363"/>
            <a:chOff x="-2443632" y="2084676"/>
            <a:chExt cx="5608760" cy="3929534"/>
          </a:xfrm>
          <a:noFill/>
        </p:grpSpPr>
        <p:sp>
          <p:nvSpPr>
            <p:cNvPr id="137" name="圆角矩形 136"/>
            <p:cNvSpPr/>
            <p:nvPr/>
          </p:nvSpPr>
          <p:spPr>
            <a:xfrm>
              <a:off x="861665" y="3164822"/>
              <a:ext cx="2303463" cy="2801143"/>
            </a:xfrm>
            <a:prstGeom prst="roundRect">
              <a:avLst>
                <a:gd name="adj" fmla="val 5531"/>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0" name="椭圆 139"/>
            <p:cNvSpPr/>
            <p:nvPr/>
          </p:nvSpPr>
          <p:spPr>
            <a:xfrm>
              <a:off x="1595090" y="2084676"/>
              <a:ext cx="835025" cy="833405"/>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1" name="文本框 71"/>
            <p:cNvSpPr txBox="1">
              <a:spLocks noChangeArrowheads="1"/>
            </p:cNvSpPr>
            <p:nvPr/>
          </p:nvSpPr>
          <p:spPr bwMode="auto">
            <a:xfrm>
              <a:off x="344562" y="5449344"/>
              <a:ext cx="2546350"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sp>
          <p:nvSpPr>
            <p:cNvPr id="142" name="文本框 74"/>
            <p:cNvSpPr txBox="1">
              <a:spLocks noChangeArrowheads="1"/>
            </p:cNvSpPr>
            <p:nvPr/>
          </p:nvSpPr>
          <p:spPr bwMode="auto">
            <a:xfrm>
              <a:off x="-2443632" y="5553815"/>
              <a:ext cx="2450465"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cxnSp>
          <p:nvCxnSpPr>
            <p:cNvPr id="143" name="直接连接符 142"/>
            <p:cNvCxnSpPr/>
            <p:nvPr/>
          </p:nvCxnSpPr>
          <p:spPr>
            <a:xfrm>
              <a:off x="1053753" y="404198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053753" y="549290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grpSp>
      <p:sp>
        <p:nvSpPr>
          <p:cNvPr id="65" name="Rectangle 26"/>
          <p:cNvSpPr>
            <a:spLocks noChangeArrowheads="1"/>
          </p:cNvSpPr>
          <p:nvPr/>
        </p:nvSpPr>
        <p:spPr bwMode="auto">
          <a:xfrm>
            <a:off x="994415" y="751263"/>
            <a:ext cx="697294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en-US" altLang="zh-CN">
                <a:solidFill>
                  <a:srgbClr val="1F83AD"/>
                </a:solidFill>
                <a:latin typeface="微软雅黑" panose="020b0503020204020204" pitchFamily="34" charset="-122"/>
                <a:ea typeface="微软雅黑" panose="020b0503020204020204" pitchFamily="34" charset="-122"/>
                <a:sym typeface="+mn-ea"/>
              </a:rPr>
              <a:t>2.</a:t>
            </a:r>
            <a:r>
              <a:rPr lang="zh-CN" altLang="zh-CN">
                <a:solidFill>
                  <a:srgbClr val="1F83AD"/>
                </a:solidFill>
                <a:latin typeface="微软雅黑" panose="020b0503020204020204" pitchFamily="34" charset="-122"/>
                <a:ea typeface="微软雅黑" panose="020b0503020204020204" pitchFamily="34" charset="-122"/>
                <a:sym typeface="+mn-ea"/>
              </a:rPr>
              <a:t>区间室外干线电缆配线图绘图</a:t>
            </a:r>
          </a:p>
        </p:txBody>
      </p:sp>
      <p:sp>
        <p:nvSpPr>
          <p:cNvPr id="4" name="TextBox 3"/>
          <p:cNvSpPr txBox="1">
            <a:spLocks noChangeArrowheads="1"/>
          </p:cNvSpPr>
          <p:nvPr/>
        </p:nvSpPr>
        <p:spPr bwMode="auto">
          <a:xfrm>
            <a:off x="556260" y="1274445"/>
            <a:ext cx="11467465" cy="5462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a:lnSpc>
                <a:spcPts val="4000"/>
              </a:lnSpc>
              <a:buNone/>
            </a:pPr>
            <a:r>
              <a:rPr sz="2400">
                <a:latin typeface="微软雅黑" panose="020b0503020204020204" pitchFamily="34" charset="-122"/>
                <a:ea typeface="微软雅黑" panose="020b0503020204020204" pitchFamily="34" charset="-122"/>
              </a:rPr>
              <a:t>(5)标注芯线编号</a:t>
            </a:r>
            <a:r>
              <a:rPr lang="zh-CN" sz="2400">
                <a:latin typeface="微软雅黑" panose="020b0503020204020204" pitchFamily="34" charset="-122"/>
                <a:ea typeface="微软雅黑" panose="020b0503020204020204" pitchFamily="34" charset="-122"/>
              </a:rPr>
              <a:t>：</a:t>
            </a:r>
            <a:r>
              <a:rPr sz="2400">
                <a:latin typeface="微软雅黑" panose="020b0503020204020204" pitchFamily="34" charset="-122"/>
                <a:ea typeface="微软雅黑" panose="020b0503020204020204" pitchFamily="34" charset="-122"/>
              </a:rPr>
              <a:t>应遵循电缆使用原则</a:t>
            </a:r>
            <a:r>
              <a:rPr lang="zh-CN" sz="2400">
                <a:latin typeface="微软雅黑" panose="020b0503020204020204" pitchFamily="34" charset="-122"/>
                <a:ea typeface="微软雅黑" panose="020b0503020204020204" pitchFamily="34" charset="-122"/>
              </a:rPr>
              <a:t>。</a:t>
            </a:r>
          </a:p>
          <a:p>
            <a:pPr>
              <a:lnSpc>
                <a:spcPts val="4000"/>
              </a:lnSpc>
              <a:buNone/>
            </a:pPr>
            <a:r>
              <a:rPr sz="2400">
                <a:latin typeface="微软雅黑" panose="020b0503020204020204" pitchFamily="34" charset="-122"/>
                <a:ea typeface="微软雅黑" panose="020b0503020204020204" pitchFamily="34" charset="-122"/>
              </a:rPr>
              <a:t>①</a:t>
            </a:r>
            <a:r>
              <a:rPr sz="2400">
                <a:latin typeface="微软雅黑" panose="020b0503020204020204" pitchFamily="34" charset="-122"/>
                <a:ea typeface="微软雅黑" panose="020b0503020204020204" pitchFamily="34" charset="-122"/>
                <a:sym typeface="+mn-ea"/>
              </a:rPr>
              <a:t>备用芯线也尽量选用</a:t>
            </a:r>
            <a:r>
              <a:rPr sz="2400">
                <a:latin typeface="微软雅黑" panose="020b0503020204020204" pitchFamily="34" charset="-122"/>
                <a:ea typeface="微软雅黑" panose="020b0503020204020204" pitchFamily="34" charset="-122"/>
              </a:rPr>
              <a:t>内屏蔽电缆的</a:t>
            </a:r>
            <a:r>
              <a:rPr lang="en-US" sz="2400">
                <a:latin typeface="微软雅黑" panose="020b0503020204020204" pitchFamily="34" charset="-122"/>
                <a:ea typeface="微软雅黑" panose="020b0503020204020204" pitchFamily="34" charset="-122"/>
              </a:rPr>
              <a:t>Ⅰ</a:t>
            </a:r>
            <a:r>
              <a:rPr sz="2400">
                <a:latin typeface="微软雅黑" panose="020b0503020204020204" pitchFamily="34" charset="-122"/>
                <a:ea typeface="微软雅黑" panose="020b0503020204020204" pitchFamily="34" charset="-122"/>
              </a:rPr>
              <a:t>P星绞组、扭绞电缆的</a:t>
            </a:r>
            <a:r>
              <a:rPr lang="en-US" sz="2400">
                <a:latin typeface="微软雅黑" panose="020b0503020204020204" pitchFamily="34" charset="-122"/>
                <a:ea typeface="微软雅黑" panose="020b0503020204020204" pitchFamily="34" charset="-122"/>
              </a:rPr>
              <a:t>Ⅰ</a:t>
            </a:r>
            <a:r>
              <a:rPr sz="2400">
                <a:latin typeface="微软雅黑" panose="020b0503020204020204" pitchFamily="34" charset="-122"/>
                <a:ea typeface="微软雅黑" panose="020b0503020204020204" pitchFamily="34" charset="-122"/>
              </a:rPr>
              <a:t>星绞组</a:t>
            </a:r>
            <a:r>
              <a:rPr lang="zh-CN" sz="2400">
                <a:latin typeface="微软雅黑" panose="020b0503020204020204" pitchFamily="34" charset="-122"/>
                <a:ea typeface="微软雅黑" panose="020b0503020204020204" pitchFamily="34" charset="-122"/>
              </a:rPr>
              <a:t>。</a:t>
            </a:r>
          </a:p>
          <a:p>
            <a:pPr>
              <a:lnSpc>
                <a:spcPts val="4000"/>
              </a:lnSpc>
              <a:buNone/>
            </a:pPr>
            <a:r>
              <a:rPr sz="2400">
                <a:latin typeface="微软雅黑" panose="020b0503020204020204" pitchFamily="34" charset="-122"/>
                <a:ea typeface="微软雅黑" panose="020b0503020204020204" pitchFamily="34" charset="-122"/>
              </a:rPr>
              <a:t>②电话线对应标注星绞或对绞线对。</a:t>
            </a:r>
          </a:p>
          <a:p>
            <a:pPr>
              <a:lnSpc>
                <a:spcPts val="4000"/>
              </a:lnSpc>
              <a:buNone/>
            </a:pPr>
            <a:r>
              <a:rPr sz="2400">
                <a:latin typeface="微软雅黑" panose="020b0503020204020204" pitchFamily="34" charset="-122"/>
                <a:ea typeface="微软雅黑" panose="020b0503020204020204" pitchFamily="34" charset="-122"/>
              </a:rPr>
              <a:t>③发送、接收线对使用屏蔽星绞组,从</a:t>
            </a:r>
            <a:r>
              <a:rPr lang="en-US" sz="2400">
                <a:latin typeface="微软雅黑" panose="020b0503020204020204" pitchFamily="34" charset="-122"/>
                <a:ea typeface="微软雅黑" panose="020b0503020204020204" pitchFamily="34" charset="-122"/>
              </a:rPr>
              <a:t>Ⅱ</a:t>
            </a:r>
            <a:r>
              <a:rPr sz="2400">
                <a:latin typeface="微软雅黑" panose="020b0503020204020204" pitchFamily="34" charset="-122"/>
                <a:ea typeface="微软雅黑" panose="020b0503020204020204" pitchFamily="34" charset="-122"/>
              </a:rPr>
              <a:t>P星绞组开始编号。</a:t>
            </a:r>
          </a:p>
          <a:p>
            <a:pPr>
              <a:lnSpc>
                <a:spcPts val="4000"/>
              </a:lnSpc>
              <a:buNone/>
            </a:pPr>
            <a:r>
              <a:rPr sz="2400">
                <a:latin typeface="微软雅黑" panose="020b0503020204020204" pitchFamily="34" charset="-122"/>
                <a:ea typeface="微软雅黑" panose="020b0503020204020204" pitchFamily="34" charset="-122"/>
              </a:rPr>
              <a:t>④点灯和断丝报警线</a:t>
            </a:r>
            <a:r>
              <a:rPr lang="zh-CN" sz="2400">
                <a:latin typeface="微软雅黑" panose="020b0503020204020204" pitchFamily="34" charset="-122"/>
                <a:ea typeface="微软雅黑" panose="020b0503020204020204" pitchFamily="34" charset="-122"/>
              </a:rPr>
              <a:t>尽可能</a:t>
            </a:r>
            <a:r>
              <a:rPr sz="2400">
                <a:latin typeface="微软雅黑" panose="020b0503020204020204" pitchFamily="34" charset="-122"/>
                <a:ea typeface="微软雅黑" panose="020b0503020204020204" pitchFamily="34" charset="-122"/>
              </a:rPr>
              <a:t>使用星绞组和普通芯线。</a:t>
            </a:r>
          </a:p>
          <a:p>
            <a:pPr>
              <a:lnSpc>
                <a:spcPts val="4000"/>
              </a:lnSpc>
              <a:buNone/>
            </a:pPr>
            <a:r>
              <a:rPr sz="2400">
                <a:latin typeface="微软雅黑" panose="020b0503020204020204" pitchFamily="34" charset="-122"/>
                <a:ea typeface="微软雅黑" panose="020b0503020204020204" pitchFamily="34" charset="-122"/>
              </a:rPr>
              <a:t>⑤标注干线电缆参数</a:t>
            </a:r>
            <a:r>
              <a:rPr lang="zh-CN" sz="2400">
                <a:latin typeface="微软雅黑" panose="020b0503020204020204" pitchFamily="34" charset="-122"/>
                <a:ea typeface="微软雅黑" panose="020b0503020204020204" pitchFamily="34" charset="-122"/>
              </a:rPr>
              <a:t>：两</a:t>
            </a:r>
            <a:r>
              <a:rPr sz="2400">
                <a:latin typeface="微软雅黑" panose="020b0503020204020204" pitchFamily="34" charset="-122"/>
                <a:ea typeface="微软雅黑" panose="020b0503020204020204" pitchFamily="34" charset="-122"/>
              </a:rPr>
              <a:t>框</a:t>
            </a:r>
            <a:r>
              <a:rPr lang="zh-CN" sz="2400">
                <a:latin typeface="微软雅黑" panose="020b0503020204020204" pitchFamily="34" charset="-122"/>
                <a:ea typeface="微软雅黑" panose="020b0503020204020204" pitchFamily="34" charset="-122"/>
              </a:rPr>
              <a:t>间</a:t>
            </a:r>
            <a:r>
              <a:rPr sz="2400">
                <a:latin typeface="微软雅黑" panose="020b0503020204020204" pitchFamily="34" charset="-122"/>
                <a:ea typeface="微软雅黑" panose="020b0503020204020204" pitchFamily="34" charset="-122"/>
              </a:rPr>
              <a:t>细线上方标参数</a:t>
            </a:r>
            <a:r>
              <a:rPr lang="zh-CN" sz="2400">
                <a:latin typeface="微软雅黑" panose="020b0503020204020204" pitchFamily="34" charset="-122"/>
                <a:ea typeface="微软雅黑" panose="020b0503020204020204" pitchFamily="34" charset="-122"/>
              </a:rPr>
              <a:t>、</a:t>
            </a:r>
            <a:r>
              <a:rPr sz="2400">
                <a:latin typeface="微软雅黑" panose="020b0503020204020204" pitchFamily="34" charset="-122"/>
                <a:ea typeface="微软雅黑" panose="020b0503020204020204" pitchFamily="34" charset="-122"/>
              </a:rPr>
              <a:t>下方标备用线编号</a:t>
            </a:r>
            <a:r>
              <a:rPr lang="zh-CN" sz="2400">
                <a:latin typeface="微软雅黑" panose="020b0503020204020204" pitchFamily="34" charset="-122"/>
                <a:ea typeface="微软雅黑" panose="020b0503020204020204" pitchFamily="34" charset="-122"/>
              </a:rPr>
              <a:t>。</a:t>
            </a:r>
          </a:p>
          <a:p>
            <a:pPr>
              <a:lnSpc>
                <a:spcPts val="4000"/>
              </a:lnSpc>
              <a:buNone/>
            </a:pPr>
            <a:r>
              <a:rPr sz="2400">
                <a:latin typeface="微软雅黑" panose="020b0503020204020204" pitchFamily="34" charset="-122"/>
                <a:ea typeface="微软雅黑" panose="020b0503020204020204" pitchFamily="34" charset="-122"/>
              </a:rPr>
              <a:t>⑥画接收电缆盒</a:t>
            </a:r>
          </a:p>
          <a:p>
            <a:pPr>
              <a:lnSpc>
                <a:spcPts val="4000"/>
              </a:lnSpc>
              <a:buNone/>
            </a:pPr>
            <a:r>
              <a:rPr sz="2400">
                <a:latin typeface="微软雅黑" panose="020b0503020204020204" pitchFamily="34" charset="-122"/>
                <a:ea typeface="微软雅黑" panose="020b0503020204020204" pitchFamily="34" charset="-122"/>
              </a:rPr>
              <a:t>⑦填写区间综合柜端子</a:t>
            </a:r>
            <a:r>
              <a:rPr lang="zh-CN" sz="2400">
                <a:latin typeface="微软雅黑" panose="020b0503020204020204" pitchFamily="34" charset="-122"/>
                <a:ea typeface="微软雅黑" panose="020b0503020204020204" pitchFamily="34" charset="-122"/>
              </a:rPr>
              <a:t>：</a:t>
            </a:r>
            <a:r>
              <a:rPr sz="2400">
                <a:latin typeface="微软雅黑" panose="020b0503020204020204" pitchFamily="34" charset="-122"/>
                <a:ea typeface="微软雅黑" panose="020b0503020204020204" pitchFamily="34" charset="-122"/>
              </a:rPr>
              <a:t>参阅《自动闭塞图册》中图</a:t>
            </a:r>
            <a:r>
              <a:rPr lang="en-US" sz="2400">
                <a:latin typeface="微软雅黑" panose="020b0503020204020204" pitchFamily="34" charset="-122"/>
                <a:ea typeface="微软雅黑" panose="020b0503020204020204" pitchFamily="34" charset="-122"/>
              </a:rPr>
              <a:t>Ⅰ</a:t>
            </a:r>
            <a:r>
              <a:rPr sz="2400">
                <a:latin typeface="微软雅黑" panose="020b0503020204020204" pitchFamily="34" charset="-122"/>
                <a:ea typeface="微软雅黑" panose="020b0503020204020204" pitchFamily="34" charset="-122"/>
              </a:rPr>
              <a:t>-19。</a:t>
            </a:r>
          </a:p>
          <a:p>
            <a:pPr>
              <a:lnSpc>
                <a:spcPct val="100000"/>
              </a:lnSpc>
              <a:spcBef>
                <a:spcPct val="0"/>
              </a:spcBef>
              <a:buFontTx/>
              <a:buNone/>
            </a:pPr>
            <a:endParaRPr lang="en-US" altLang="zh-CN" sz="2400">
              <a:latin typeface="微软雅黑" panose="020b0503020204020204" pitchFamily="34" charset="-122"/>
              <a:ea typeface="微软雅黑" panose="020b0503020204020204" pitchFamily="34" charset="-122"/>
            </a:endParaRPr>
          </a:p>
        </p:txBody>
      </p:sp>
      <p:cxnSp>
        <p:nvCxnSpPr>
          <p:cNvPr id="6" name="直接连接符 5"/>
          <p:cNvCxnSpPr/>
          <p:nvPr/>
        </p:nvCxnSpPr>
        <p:spPr>
          <a:xfrm>
            <a:off x="994400" y="1274278"/>
            <a:ext cx="3246438" cy="0"/>
          </a:xfrm>
          <a:prstGeom prst="line">
            <a:avLst/>
          </a:prstGeom>
          <a:ln w="28575">
            <a:solidFill>
              <a:srgbClr val="1F83AD"/>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fade">
                                      <p:cBhvr>
                                        <p:cTn id="7" dur="500"/>
                                        <p:tgtEl>
                                          <p:spTgt spid="6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135" name="组合 65"/>
          <p:cNvGrpSpPr/>
          <p:nvPr/>
        </p:nvGrpSpPr>
        <p:grpSpPr>
          <a:xfrm>
            <a:off x="841380" y="1535113"/>
            <a:ext cx="5608760" cy="3929363"/>
            <a:chOff x="-2443632" y="2084676"/>
            <a:chExt cx="5608760" cy="3929534"/>
          </a:xfrm>
          <a:noFill/>
        </p:grpSpPr>
        <p:sp>
          <p:nvSpPr>
            <p:cNvPr id="137" name="圆角矩形 136"/>
            <p:cNvSpPr/>
            <p:nvPr/>
          </p:nvSpPr>
          <p:spPr>
            <a:xfrm>
              <a:off x="861665" y="3164822"/>
              <a:ext cx="2303463" cy="2801143"/>
            </a:xfrm>
            <a:prstGeom prst="roundRect">
              <a:avLst>
                <a:gd name="adj" fmla="val 5531"/>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0" name="椭圆 139"/>
            <p:cNvSpPr/>
            <p:nvPr/>
          </p:nvSpPr>
          <p:spPr>
            <a:xfrm>
              <a:off x="1595090" y="2084676"/>
              <a:ext cx="835025" cy="833405"/>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1" name="文本框 71"/>
            <p:cNvSpPr txBox="1">
              <a:spLocks noChangeArrowheads="1"/>
            </p:cNvSpPr>
            <p:nvPr/>
          </p:nvSpPr>
          <p:spPr bwMode="auto">
            <a:xfrm>
              <a:off x="344562" y="5449344"/>
              <a:ext cx="2546350"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sp>
          <p:nvSpPr>
            <p:cNvPr id="142" name="文本框 74"/>
            <p:cNvSpPr txBox="1">
              <a:spLocks noChangeArrowheads="1"/>
            </p:cNvSpPr>
            <p:nvPr/>
          </p:nvSpPr>
          <p:spPr bwMode="auto">
            <a:xfrm>
              <a:off x="-2443632" y="5553815"/>
              <a:ext cx="2450465"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cxnSp>
          <p:nvCxnSpPr>
            <p:cNvPr id="143" name="直接连接符 142"/>
            <p:cNvCxnSpPr/>
            <p:nvPr/>
          </p:nvCxnSpPr>
          <p:spPr>
            <a:xfrm>
              <a:off x="1053753" y="404198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053753" y="549290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grpSp>
      <p:sp>
        <p:nvSpPr>
          <p:cNvPr id="65" name="Rectangle 26"/>
          <p:cNvSpPr>
            <a:spLocks noChangeArrowheads="1"/>
          </p:cNvSpPr>
          <p:nvPr/>
        </p:nvSpPr>
        <p:spPr bwMode="auto">
          <a:xfrm>
            <a:off x="951870" y="905568"/>
            <a:ext cx="697294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en-US" altLang="zh-CN">
                <a:solidFill>
                  <a:srgbClr val="1F83AD"/>
                </a:solidFill>
                <a:latin typeface="微软雅黑" panose="020b0503020204020204" pitchFamily="34" charset="-122"/>
                <a:ea typeface="微软雅黑" panose="020b0503020204020204" pitchFamily="34" charset="-122"/>
              </a:rPr>
              <a:t>3.</a:t>
            </a:r>
            <a:r>
              <a:rPr lang="zh-CN" altLang="en-US">
                <a:solidFill>
                  <a:srgbClr val="1F83AD"/>
                </a:solidFill>
                <a:latin typeface="微软雅黑" panose="020b0503020204020204" pitchFamily="34" charset="-122"/>
                <a:ea typeface="微软雅黑" panose="020b0503020204020204" pitchFamily="34" charset="-122"/>
              </a:rPr>
              <a:t>区间支线电缆配线图设计</a:t>
            </a:r>
          </a:p>
        </p:txBody>
      </p:sp>
      <p:cxnSp>
        <p:nvCxnSpPr>
          <p:cNvPr id="6" name="直接连接符 5"/>
          <p:cNvCxnSpPr/>
          <p:nvPr/>
        </p:nvCxnSpPr>
        <p:spPr>
          <a:xfrm>
            <a:off x="994400" y="1541613"/>
            <a:ext cx="3246438" cy="0"/>
          </a:xfrm>
          <a:prstGeom prst="line">
            <a:avLst/>
          </a:prstGeom>
          <a:ln w="28575">
            <a:solidFill>
              <a:srgbClr val="1F83AD"/>
            </a:solidFill>
          </a:ln>
        </p:spPr>
        <p:style>
          <a:lnRef idx="1">
            <a:schemeClr val="accent1"/>
          </a:lnRef>
          <a:fillRef idx="0">
            <a:schemeClr val="accent1"/>
          </a:fillRef>
          <a:effectRef idx="0">
            <a:schemeClr val="accent1"/>
          </a:effectRef>
          <a:fontRef idx="minor">
            <a:schemeClr val="tx1"/>
          </a:fontRef>
        </p:style>
      </p:cxnSp>
      <p:sp>
        <p:nvSpPr>
          <p:cNvPr id="100" name="文本框 99"/>
          <p:cNvSpPr txBox="1"/>
          <p:nvPr/>
        </p:nvSpPr>
        <p:spPr>
          <a:xfrm>
            <a:off x="951230" y="2195830"/>
            <a:ext cx="9937115" cy="1568450"/>
          </a:xfrm>
          <a:prstGeom prst="rect">
            <a:avLst/>
          </a:prstGeom>
          <a:noFill/>
          <a:ln w="9525">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pPr marL="0" indent="0"/>
            <a:r>
              <a:rPr lang="zh-CN" altLang="zh-CN" sz="2400">
                <a:latin typeface="微软雅黑" panose="020b0503020204020204" pitchFamily="34" charset="-122"/>
                <a:ea typeface="微软雅黑" panose="020b0503020204020204" pitchFamily="34" charset="-122"/>
              </a:rPr>
              <a:t>由干线电缆盒经支线电缆连接该点室外信号设备的变压器箱、设备双体防护盒,已形成了几种定型配线,见《自动闭塞图册》中图</a:t>
            </a:r>
            <a:r>
              <a:rPr lang="en-US" altLang="zh-CN" sz="2400">
                <a:latin typeface="微软雅黑" panose="020b0503020204020204" pitchFamily="34" charset="-122"/>
                <a:ea typeface="微软雅黑" panose="020b0503020204020204" pitchFamily="34" charset="-122"/>
              </a:rPr>
              <a:t>Ⅰ</a:t>
            </a:r>
            <a:r>
              <a:rPr lang="zh-CN" altLang="zh-CN" sz="2400">
                <a:latin typeface="微软雅黑" panose="020b0503020204020204" pitchFamily="34" charset="-122"/>
                <a:ea typeface="微软雅黑" panose="020b0503020204020204" pitchFamily="34" charset="-122"/>
              </a:rPr>
              <a:t>-06区间支线电缆配线图。</a:t>
            </a:r>
          </a:p>
          <a:p>
            <a:pPr marL="0" indent="0"/>
            <a:endParaRPr lang="zh-CN" altLang="zh-CN" sz="2400">
              <a:latin typeface="微软雅黑" panose="020b0503020204020204" pitchFamily="34" charset="-122"/>
              <a:ea typeface="微软雅黑" panose="020b0503020204020204" pitchFamily="34" charset="-122"/>
              <a:sym typeface="+mn-ea"/>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fade">
                                      <p:cBhvr>
                                        <p:cTn id="7" dur="500"/>
                                        <p:tgtEl>
                                          <p:spTgt spid="6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9652408" y="5818200"/>
            <a:ext cx="976630" cy="460375"/>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pPr marL="0" indent="0"/>
            <a:r>
              <a:rPr lang="en-US" altLang="zh-CN" sz="2400">
                <a:solidFill>
                  <a:srgbClr val="FF0000"/>
                </a:solidFill>
                <a:latin typeface="微软雅黑" panose="020b0503020204020204" pitchFamily="34" charset="-122"/>
                <a:ea typeface="微软雅黑" panose="020b0503020204020204" pitchFamily="34" charset="-122"/>
                <a:sym typeface="+mn-ea"/>
              </a:rPr>
              <a:t>Ⅰ</a:t>
            </a:r>
            <a:r>
              <a:rPr lang="zh-CN" altLang="zh-CN" sz="2400">
                <a:solidFill>
                  <a:srgbClr val="FF0000"/>
                </a:solidFill>
                <a:latin typeface="微软雅黑" panose="020b0503020204020204" pitchFamily="34" charset="-122"/>
                <a:ea typeface="微软雅黑" panose="020b0503020204020204" pitchFamily="34" charset="-122"/>
                <a:sym typeface="+mn-ea"/>
              </a:rPr>
              <a:t>-06</a:t>
            </a:r>
          </a:p>
        </p:txBody>
      </p:sp>
    </p:spTree>
  </p:cSld>
  <p:clrMapOvr>
    <a:masterClrMapping/>
  </p:clrMapOvr>
  <p:transition spd="med" advClick="0">
    <p:fad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2" name="组合 65"/>
          <p:cNvGrpSpPr/>
          <p:nvPr/>
        </p:nvGrpSpPr>
        <p:grpSpPr>
          <a:xfrm>
            <a:off x="841380" y="1535113"/>
            <a:ext cx="5608760" cy="3929363"/>
            <a:chOff x="-2443632" y="2084676"/>
            <a:chExt cx="5608760" cy="3929534"/>
          </a:xfrm>
          <a:noFill/>
        </p:grpSpPr>
        <p:sp>
          <p:nvSpPr>
            <p:cNvPr id="137" name="圆角矩形 136"/>
            <p:cNvSpPr/>
            <p:nvPr/>
          </p:nvSpPr>
          <p:spPr>
            <a:xfrm>
              <a:off x="861665" y="3164822"/>
              <a:ext cx="2303463" cy="2801143"/>
            </a:xfrm>
            <a:prstGeom prst="roundRect">
              <a:avLst>
                <a:gd name="adj" fmla="val 5531"/>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0" name="椭圆 139"/>
            <p:cNvSpPr/>
            <p:nvPr/>
          </p:nvSpPr>
          <p:spPr>
            <a:xfrm>
              <a:off x="1595090" y="2084676"/>
              <a:ext cx="835025" cy="833405"/>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华文细黑"/>
                  <a:ea typeface="华文细黑" panose="02010600040101010101" pitchFamily="2" charset="-122"/>
                  <a:cs typeface="+mn-cs"/>
                </a:defRPr>
              </a:lvl5pPr>
              <a:lvl6pPr marL="2286000" algn="l" defTabSz="914400" rtl="0" eaLnBrk="1" latinLnBrk="0" hangingPunct="1">
                <a:defRPr kern="1200">
                  <a:solidFill>
                    <a:srgbClr val="FFFFFF"/>
                  </a:solidFill>
                  <a:latin typeface="华文细黑"/>
                  <a:ea typeface="华文细黑" panose="02010600040101010101" pitchFamily="2" charset="-122"/>
                  <a:cs typeface="+mn-cs"/>
                </a:defRPr>
              </a:lvl6pPr>
              <a:lvl7pPr marL="2743200" algn="l" defTabSz="914400" rtl="0" eaLnBrk="1" latinLnBrk="0" hangingPunct="1">
                <a:defRPr kern="1200">
                  <a:solidFill>
                    <a:srgbClr val="FFFFFF"/>
                  </a:solidFill>
                  <a:latin typeface="华文细黑"/>
                  <a:ea typeface="华文细黑" panose="02010600040101010101" pitchFamily="2" charset="-122"/>
                  <a:cs typeface="+mn-cs"/>
                </a:defRPr>
              </a:lvl7pPr>
              <a:lvl8pPr marL="3200400" algn="l" defTabSz="914400" rtl="0" eaLnBrk="1" latinLnBrk="0" hangingPunct="1">
                <a:defRPr kern="1200">
                  <a:solidFill>
                    <a:srgbClr val="FFFFFF"/>
                  </a:solidFill>
                  <a:latin typeface="华文细黑"/>
                  <a:ea typeface="华文细黑" panose="02010600040101010101" pitchFamily="2" charset="-122"/>
                  <a:cs typeface="+mn-cs"/>
                </a:defRPr>
              </a:lvl8pPr>
              <a:lvl9pPr marL="3657600" algn="l" defTabSz="914400" rtl="0" eaLnBrk="1" latinLnBrk="0" hangingPunct="1">
                <a:defRPr kern="1200">
                  <a:solidFill>
                    <a:srgbClr val="FFFFFF"/>
                  </a:solidFill>
                  <a:latin typeface="华文细黑"/>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1" name="文本框 71"/>
            <p:cNvSpPr txBox="1">
              <a:spLocks noChangeArrowheads="1"/>
            </p:cNvSpPr>
            <p:nvPr/>
          </p:nvSpPr>
          <p:spPr bwMode="auto">
            <a:xfrm>
              <a:off x="344562" y="5449344"/>
              <a:ext cx="2546350"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sp>
          <p:nvSpPr>
            <p:cNvPr id="142" name="文本框 74"/>
            <p:cNvSpPr txBox="1">
              <a:spLocks noChangeArrowheads="1"/>
            </p:cNvSpPr>
            <p:nvPr/>
          </p:nvSpPr>
          <p:spPr bwMode="auto">
            <a:xfrm>
              <a:off x="-2443632" y="5553815"/>
              <a:ext cx="2450465"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cxnSp>
          <p:nvCxnSpPr>
            <p:cNvPr id="143" name="直接连接符 142"/>
            <p:cNvCxnSpPr/>
            <p:nvPr/>
          </p:nvCxnSpPr>
          <p:spPr>
            <a:xfrm>
              <a:off x="1053753" y="404198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053753" y="549290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grpSp>
      <p:sp>
        <p:nvSpPr>
          <p:cNvPr id="65" name="Rectangle 26"/>
          <p:cNvSpPr>
            <a:spLocks noChangeArrowheads="1"/>
          </p:cNvSpPr>
          <p:nvPr/>
        </p:nvSpPr>
        <p:spPr bwMode="auto">
          <a:xfrm>
            <a:off x="951870" y="905568"/>
            <a:ext cx="697294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en-US" altLang="zh-CN">
                <a:solidFill>
                  <a:srgbClr val="1F83AD"/>
                </a:solidFill>
                <a:latin typeface="微软雅黑" panose="020b0503020204020204" pitchFamily="34" charset="-122"/>
                <a:ea typeface="微软雅黑" panose="020b0503020204020204" pitchFamily="34" charset="-122"/>
              </a:rPr>
              <a:t>4.</a:t>
            </a:r>
            <a:r>
              <a:rPr lang="zh-CN" altLang="zh-CN">
                <a:solidFill>
                  <a:srgbClr val="1F83AD"/>
                </a:solidFill>
                <a:latin typeface="微软雅黑" panose="020b0503020204020204" pitchFamily="34" charset="-122"/>
                <a:ea typeface="微软雅黑" panose="020b0503020204020204" pitchFamily="34" charset="-122"/>
              </a:rPr>
              <a:t>相关规范、规程与标准</a:t>
            </a:r>
          </a:p>
        </p:txBody>
      </p:sp>
      <p:sp>
        <p:nvSpPr>
          <p:cNvPr id="4" name="TextBox 3"/>
          <p:cNvSpPr txBox="1">
            <a:spLocks noChangeArrowheads="1"/>
          </p:cNvSpPr>
          <p:nvPr/>
        </p:nvSpPr>
        <p:spPr bwMode="auto">
          <a:xfrm>
            <a:off x="20955" y="1854200"/>
            <a:ext cx="11942445"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a:lnSpc>
                <a:spcPts val="4000"/>
              </a:lnSpc>
              <a:buNone/>
            </a:pPr>
            <a:r>
              <a:rPr lang="en-US" altLang="zh-CN" sz="2400">
                <a:latin typeface="微软雅黑" panose="020b0503020204020204" pitchFamily="34" charset="-122"/>
                <a:ea typeface="微软雅黑" panose="020b0503020204020204" pitchFamily="34" charset="-122"/>
              </a:rPr>
              <a:t>        </a:t>
            </a:r>
            <a:r>
              <a:rPr altLang="zh-CN" sz="2400">
                <a:latin typeface="微软雅黑" panose="020b0503020204020204" pitchFamily="34" charset="-122"/>
                <a:ea typeface="微软雅黑" panose="020b0503020204020204" pitchFamily="34" charset="-122"/>
              </a:rPr>
              <a:t>《铁路信号设计规范》(TB 10007-2006 ) </a:t>
            </a:r>
          </a:p>
          <a:p>
            <a:pPr>
              <a:lnSpc>
                <a:spcPts val="4000"/>
              </a:lnSpc>
              <a:buNone/>
            </a:pPr>
            <a:r>
              <a:rPr altLang="zh-CN" sz="2400">
                <a:latin typeface="微软雅黑" panose="020b0503020204020204" pitchFamily="34" charset="-122"/>
                <a:ea typeface="微软雅黑" panose="020b0503020204020204" pitchFamily="34" charset="-122"/>
              </a:rPr>
              <a:t>         11. 2.3条对传输音频信号的通道安排;</a:t>
            </a:r>
          </a:p>
          <a:p>
            <a:pPr>
              <a:lnSpc>
                <a:spcPts val="4000"/>
              </a:lnSpc>
              <a:buNone/>
            </a:pPr>
            <a:r>
              <a:rPr altLang="zh-CN" sz="2400">
                <a:latin typeface="微软雅黑" panose="020b0503020204020204" pitchFamily="34" charset="-122"/>
                <a:ea typeface="微软雅黑" panose="020b0503020204020204" pitchFamily="34" charset="-122"/>
              </a:rPr>
              <a:t>         11.2.4条对于内屏蔽数字信号电缆的采用;</a:t>
            </a:r>
          </a:p>
          <a:p>
            <a:pPr>
              <a:lnSpc>
                <a:spcPts val="4000"/>
              </a:lnSpc>
              <a:buNone/>
            </a:pPr>
            <a:r>
              <a:rPr altLang="zh-CN" sz="2400">
                <a:latin typeface="微软雅黑" panose="020b0503020204020204" pitchFamily="34" charset="-122"/>
                <a:ea typeface="微软雅黑" panose="020b0503020204020204" pitchFamily="34" charset="-122"/>
              </a:rPr>
              <a:t>         12.2.2条对于专用电源屏设置:</a:t>
            </a:r>
          </a:p>
          <a:p>
            <a:pPr>
              <a:lnSpc>
                <a:spcPts val="4000"/>
              </a:lnSpc>
              <a:buNone/>
            </a:pPr>
            <a:r>
              <a:rPr altLang="zh-CN" sz="2400">
                <a:latin typeface="微软雅黑" panose="020b0503020204020204" pitchFamily="34" charset="-122"/>
                <a:ea typeface="微软雅黑" panose="020b0503020204020204" pitchFamily="34" charset="-122"/>
              </a:rPr>
              <a:t>         12.2.3条对于不同类别、用途电源的相互隔离;</a:t>
            </a:r>
          </a:p>
          <a:p>
            <a:pPr>
              <a:lnSpc>
                <a:spcPts val="4000"/>
              </a:lnSpc>
              <a:buNone/>
            </a:pPr>
            <a:r>
              <a:rPr altLang="zh-CN" sz="2400">
                <a:latin typeface="微软雅黑" panose="020b0503020204020204" pitchFamily="34" charset="-122"/>
                <a:ea typeface="微软雅黑" panose="020b0503020204020204" pitchFamily="34" charset="-122"/>
              </a:rPr>
              <a:t>         15.3.1条对于室内电源线、有电磁干扰的配线的布放分别提出了要求。</a:t>
            </a:r>
          </a:p>
        </p:txBody>
      </p:sp>
      <p:cxnSp>
        <p:nvCxnSpPr>
          <p:cNvPr id="6" name="直接连接符 5"/>
          <p:cNvCxnSpPr/>
          <p:nvPr/>
        </p:nvCxnSpPr>
        <p:spPr>
          <a:xfrm>
            <a:off x="994400" y="1541613"/>
            <a:ext cx="3246438" cy="0"/>
          </a:xfrm>
          <a:prstGeom prst="line">
            <a:avLst/>
          </a:prstGeom>
          <a:ln w="28575">
            <a:solidFill>
              <a:srgbClr val="1F83AD"/>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fade">
                                      <p:cBhvr>
                                        <p:cTn id="7" dur="500"/>
                                        <p:tgtEl>
                                          <p:spTgt spid="6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a:effectLst/>
      </p:bgPr>
    </p:bg>
    <p:spTree>
      <p:nvGrpSpPr>
        <p:cNvPr id="1" name=""/>
        <p:cNvGrpSpPr/>
        <p:nvPr/>
      </p:nvGrpSpPr>
      <p:grpSpPr>
        <a:xfrm>
          <a:off x="0" y="0"/>
          <a:ext cx="0" cy="0"/>
        </a:xfrm>
      </p:grpSpPr>
      <p:pic>
        <p:nvPicPr>
          <p:cNvPr id="8195" name="Picture 6" descr="C:\Users\Sunset\Desktop\新建文件夹 (3)\目录2.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94263" y="1866900"/>
            <a:ext cx="1125537" cy="97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4" descr="C:\Users\Sunset\Desktop\新建文件夹 (3)\目录.pn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84275" y="1866900"/>
            <a:ext cx="3459163" cy="300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5" descr="C:\Users\Sunset\Desktop\新建文件夹 (3)\目录1.pn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078163" y="882650"/>
            <a:ext cx="1585912" cy="1379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7" descr="C:\Users\Sunset\Desktop\新建文件夹 (3)\目录3.png"/>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2830513" y="4240213"/>
            <a:ext cx="1962150" cy="171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 name="文本框 62"/>
          <p:cNvSpPr txBox="1">
            <a:spLocks noChangeArrowheads="1"/>
          </p:cNvSpPr>
          <p:nvPr/>
        </p:nvSpPr>
        <p:spPr bwMode="auto">
          <a:xfrm>
            <a:off x="1637850" y="2211873"/>
            <a:ext cx="8379725" cy="2703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a:buNone/>
            </a:pPr>
            <a:r>
              <a:rPr lang="zh-CN" altLang="en-US" sz="5000" noProof="1">
                <a:solidFill>
                  <a:schemeClr val="bg1"/>
                </a:solidFill>
                <a:latin typeface="微软雅黑" panose="020b0503020204020204" pitchFamily="34" charset="-122"/>
                <a:ea typeface="微软雅黑" panose="020b0503020204020204" pitchFamily="34" charset="-122"/>
              </a:rPr>
              <a:t>自动闭塞工程设计</a:t>
            </a:r>
            <a:endParaRPr lang="en-US" altLang="zh-CN" sz="5000" noProof="1">
              <a:solidFill>
                <a:schemeClr val="bg1"/>
              </a:solidFill>
              <a:latin typeface="微软雅黑" panose="020b0503020204020204" pitchFamily="34" charset="-122"/>
              <a:ea typeface="微软雅黑" panose="020b0503020204020204" pitchFamily="34" charset="-122"/>
            </a:endParaRPr>
          </a:p>
          <a:p>
            <a:pPr algn="ctr">
              <a:lnSpc>
                <a:spcPct val="150000"/>
              </a:lnSpc>
              <a:buNone/>
            </a:pPr>
            <a:r>
              <a:rPr lang="en-US" altLang="zh-CN" sz="3600">
                <a:solidFill>
                  <a:srgbClr val="F3F9FB"/>
                </a:solidFill>
                <a:latin typeface="微软雅黑" panose="020b0503020204020204" pitchFamily="34" charset="-122"/>
                <a:ea typeface="微软雅黑" panose="020b0503020204020204" pitchFamily="34" charset="-122"/>
              </a:rPr>
              <a:t>--</a:t>
            </a:r>
            <a:r>
              <a:rPr lang="zh-CN" altLang="en-US" sz="3600">
                <a:solidFill>
                  <a:srgbClr val="F3F9FB"/>
                </a:solidFill>
                <a:latin typeface="微软雅黑" panose="020b0503020204020204" pitchFamily="34" charset="-122"/>
                <a:ea typeface="微软雅黑" panose="020b0503020204020204" pitchFamily="34" charset="-122"/>
              </a:rPr>
              <a:t>配线图表设计</a:t>
            </a:r>
            <a:endParaRPr lang="en-US" altLang="zh-CN" sz="3600">
              <a:solidFill>
                <a:srgbClr val="F3F9FB"/>
              </a:solidFill>
              <a:latin typeface="微软雅黑" panose="020b0503020204020204" pitchFamily="34" charset="-122"/>
              <a:ea typeface="微软雅黑" panose="020b0503020204020204" pitchFamily="34" charset="-122"/>
            </a:endParaRPr>
          </a:p>
          <a:p>
            <a:pPr algn="ctr">
              <a:lnSpc>
                <a:spcPct val="150000"/>
              </a:lnSpc>
              <a:buNone/>
            </a:pPr>
            <a:r>
              <a:rPr lang="en-US" altLang="zh-CN" sz="3600">
                <a:solidFill>
                  <a:srgbClr val="F3F9FB"/>
                </a:solidFill>
                <a:latin typeface="微软雅黑" panose="020b0503020204020204" pitchFamily="34" charset="-122"/>
                <a:ea typeface="微软雅黑" panose="020b0503020204020204" pitchFamily="34" charset="-122"/>
              </a:rPr>
              <a:t>--</a:t>
            </a:r>
            <a:r>
              <a:rPr lang="zh-CN" altLang="en-US" sz="3600">
                <a:solidFill>
                  <a:srgbClr val="F3F9FB"/>
                </a:solidFill>
                <a:latin typeface="微软雅黑" panose="020b0503020204020204" pitchFamily="34" charset="-122"/>
                <a:ea typeface="微软雅黑" panose="020b0503020204020204" pitchFamily="34" charset="-122"/>
              </a:rPr>
              <a:t>区间室外干线电缆配线图设计</a:t>
            </a:r>
            <a:endParaRPr lang="zh-CN" altLang="en-US" sz="8000" b="1" noProof="1">
              <a:solidFill>
                <a:schemeClr val="bg1"/>
              </a:solidFill>
              <a:latin typeface="微软雅黑" panose="020b0503020204020204" pitchFamily="34" charset="-122"/>
              <a:ea typeface="微软雅黑" panose="020b0503020204020204" pitchFamily="34" charset="-122"/>
            </a:endParaRPr>
          </a:p>
        </p:txBody>
      </p:sp>
      <p:pic>
        <p:nvPicPr>
          <p:cNvPr id="8200" name="Picture 7" descr="C:\Users\Sunset\Desktop\新建文件夹 (3)\目录3.png"/>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675688" y="3035300"/>
            <a:ext cx="1962150" cy="171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1" name="Picture 7" descr="C:\Users\Sunset\Desktop\新建文件夹 (3)\目录3.png"/>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7148513" y="2155825"/>
            <a:ext cx="1962150" cy="1712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02" name="Picture 7" descr="C:\Users\Sunset\Desktop\新建文件夹 (3)\目录3.png"/>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661400" y="1281113"/>
            <a:ext cx="1962150" cy="171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Click="0">
    <p:blinds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grpId="0" nodeType="withEffect">
                                  <p:stCondLst>
                                    <p:cond delay="0"/>
                                  </p:stCondLst>
                                  <p:childTnLst>
                                    <p:set>
                                      <p:cBhvr>
                                        <p:cTn id="6" dur="1" fill="hold">
                                          <p:stCondLst>
                                            <p:cond delay="0"/>
                                          </p:stCondLst>
                                        </p:cTn>
                                        <p:tgtEl>
                                          <p:spTgt spid="61"/>
                                        </p:tgtEl>
                                        <p:attrNameLst>
                                          <p:attrName>style.visibility</p:attrName>
                                        </p:attrNameLst>
                                      </p:cBhvr>
                                      <p:to>
                                        <p:strVal val="visible"/>
                                      </p:to>
                                    </p:set>
                                    <p:anim calcmode="lin" valueType="num">
                                      <p:cBhvr>
                                        <p:cTn id="7" dur="500" fill="hold"/>
                                        <p:tgtEl>
                                          <p:spTgt spid="61"/>
                                        </p:tgtEl>
                                        <p:attrNameLst>
                                          <p:attrName>ppt_w</p:attrName>
                                        </p:attrNameLst>
                                      </p:cBhvr>
                                      <p:tavLst>
                                        <p:tav tm="0">
                                          <p:val>
                                            <p:fltVal val="0"/>
                                          </p:val>
                                        </p:tav>
                                        <p:tav tm="100000">
                                          <p:val>
                                            <p:strVal val="#ppt_w"/>
                                          </p:val>
                                        </p:tav>
                                      </p:tavLst>
                                    </p:anim>
                                    <p:anim calcmode="lin" valueType="num">
                                      <p:cBhvr>
                                        <p:cTn id="8" dur="500" fill="hold"/>
                                        <p:tgtEl>
                                          <p:spTgt spid="61"/>
                                        </p:tgtEl>
                                        <p:attrNameLst>
                                          <p:attrName>ppt_h</p:attrName>
                                        </p:attrNameLst>
                                      </p:cBhvr>
                                      <p:tavLst>
                                        <p:tav tm="0">
                                          <p:val>
                                            <p:fltVal val="0"/>
                                          </p:val>
                                        </p:tav>
                                        <p:tav tm="100000">
                                          <p:val>
                                            <p:strVal val="#ppt_h"/>
                                          </p:val>
                                        </p:tav>
                                      </p:tavLst>
                                    </p:anim>
                                    <p:animEffect transition="in" filter="fade">
                                      <p:cBhvr>
                                        <p:cTn id="9" dur="5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135" name="组合 65"/>
          <p:cNvGrpSpPr/>
          <p:nvPr/>
        </p:nvGrpSpPr>
        <p:grpSpPr>
          <a:xfrm>
            <a:off x="841379" y="1427538"/>
            <a:ext cx="5824463" cy="4036939"/>
            <a:chOff x="-2443632" y="2084676"/>
            <a:chExt cx="5608760" cy="3929534"/>
          </a:xfrm>
          <a:noFill/>
        </p:grpSpPr>
        <p:sp>
          <p:nvSpPr>
            <p:cNvPr id="137" name="圆角矩形 136"/>
            <p:cNvSpPr/>
            <p:nvPr/>
          </p:nvSpPr>
          <p:spPr>
            <a:xfrm>
              <a:off x="861665" y="3164822"/>
              <a:ext cx="2303463" cy="2801143"/>
            </a:xfrm>
            <a:prstGeom prst="roundRect">
              <a:avLst>
                <a:gd name="adj" fmla="val 5531"/>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5pPr>
              <a:lvl6pPr marL="2286000" algn="l" defTabSz="914400" rtl="0" eaLnBrk="1" latinLnBrk="0" hangingPunct="1">
                <a:defRPr kern="1200">
                  <a:solidFill>
                    <a:srgbClr val="FFFFFF"/>
                  </a:solidFill>
                  <a:latin typeface="Calibri"/>
                  <a:ea typeface="华文细黑" panose="02010600040101010101" pitchFamily="2" charset="-122"/>
                  <a:cs typeface="+mn-cs"/>
                </a:defRPr>
              </a:lvl6pPr>
              <a:lvl7pPr marL="2743200" algn="l" defTabSz="914400" rtl="0" eaLnBrk="1" latinLnBrk="0" hangingPunct="1">
                <a:defRPr kern="1200">
                  <a:solidFill>
                    <a:srgbClr val="FFFFFF"/>
                  </a:solidFill>
                  <a:latin typeface="Calibri"/>
                  <a:ea typeface="华文细黑" panose="02010600040101010101" pitchFamily="2" charset="-122"/>
                  <a:cs typeface="+mn-cs"/>
                </a:defRPr>
              </a:lvl7pPr>
              <a:lvl8pPr marL="3200400" algn="l" defTabSz="914400" rtl="0" eaLnBrk="1" latinLnBrk="0" hangingPunct="1">
                <a:defRPr kern="1200">
                  <a:solidFill>
                    <a:srgbClr val="FFFFFF"/>
                  </a:solidFill>
                  <a:latin typeface="Calibri"/>
                  <a:ea typeface="华文细黑" panose="02010600040101010101" pitchFamily="2" charset="-122"/>
                  <a:cs typeface="+mn-cs"/>
                </a:defRPr>
              </a:lvl8pPr>
              <a:lvl9pPr marL="3657600" algn="l" defTabSz="914400" rtl="0" eaLnBrk="1" latinLnBrk="0" hangingPunct="1">
                <a:defRPr kern="1200">
                  <a:solidFill>
                    <a:srgbClr val="FFFFFF"/>
                  </a:solidFill>
                  <a:latin typeface="Calibri"/>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0" name="椭圆 139"/>
            <p:cNvSpPr/>
            <p:nvPr/>
          </p:nvSpPr>
          <p:spPr>
            <a:xfrm>
              <a:off x="1595090" y="2084676"/>
              <a:ext cx="835025" cy="833405"/>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5pPr>
              <a:lvl6pPr marL="2286000" algn="l" defTabSz="914400" rtl="0" eaLnBrk="1" latinLnBrk="0" hangingPunct="1">
                <a:defRPr kern="1200">
                  <a:solidFill>
                    <a:srgbClr val="FFFFFF"/>
                  </a:solidFill>
                  <a:latin typeface="Calibri"/>
                  <a:ea typeface="华文细黑" panose="02010600040101010101" pitchFamily="2" charset="-122"/>
                  <a:cs typeface="+mn-cs"/>
                </a:defRPr>
              </a:lvl6pPr>
              <a:lvl7pPr marL="2743200" algn="l" defTabSz="914400" rtl="0" eaLnBrk="1" latinLnBrk="0" hangingPunct="1">
                <a:defRPr kern="1200">
                  <a:solidFill>
                    <a:srgbClr val="FFFFFF"/>
                  </a:solidFill>
                  <a:latin typeface="Calibri"/>
                  <a:ea typeface="华文细黑" panose="02010600040101010101" pitchFamily="2" charset="-122"/>
                  <a:cs typeface="+mn-cs"/>
                </a:defRPr>
              </a:lvl7pPr>
              <a:lvl8pPr marL="3200400" algn="l" defTabSz="914400" rtl="0" eaLnBrk="1" latinLnBrk="0" hangingPunct="1">
                <a:defRPr kern="1200">
                  <a:solidFill>
                    <a:srgbClr val="FFFFFF"/>
                  </a:solidFill>
                  <a:latin typeface="Calibri"/>
                  <a:ea typeface="华文细黑" panose="02010600040101010101" pitchFamily="2" charset="-122"/>
                  <a:cs typeface="+mn-cs"/>
                </a:defRPr>
              </a:lvl8pPr>
              <a:lvl9pPr marL="3657600" algn="l" defTabSz="914400" rtl="0" eaLnBrk="1" latinLnBrk="0" hangingPunct="1">
                <a:defRPr kern="1200">
                  <a:solidFill>
                    <a:srgbClr val="FFFFFF"/>
                  </a:solidFill>
                  <a:latin typeface="Calibri"/>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1" name="文本框 71"/>
            <p:cNvSpPr txBox="1">
              <a:spLocks noChangeArrowheads="1"/>
            </p:cNvSpPr>
            <p:nvPr/>
          </p:nvSpPr>
          <p:spPr bwMode="auto">
            <a:xfrm>
              <a:off x="344562" y="5449344"/>
              <a:ext cx="2546350"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sp>
          <p:nvSpPr>
            <p:cNvPr id="142" name="文本框 74"/>
            <p:cNvSpPr txBox="1">
              <a:spLocks noChangeArrowheads="1"/>
            </p:cNvSpPr>
            <p:nvPr/>
          </p:nvSpPr>
          <p:spPr bwMode="auto">
            <a:xfrm>
              <a:off x="-2443632" y="5553815"/>
              <a:ext cx="2450465"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latin typeface="微软雅黑" panose="020b0503020204020204" pitchFamily="34" charset="-122"/>
                <a:ea typeface="微软雅黑" panose="020b0503020204020204" pitchFamily="34" charset="-122"/>
                <a:sym typeface="华文细黑" panose="02010600040101010101" pitchFamily="2" charset="-122"/>
              </a:endParaRPr>
            </a:p>
          </p:txBody>
        </p:sp>
        <p:cxnSp>
          <p:nvCxnSpPr>
            <p:cNvPr id="143" name="直接连接符 142"/>
            <p:cNvCxnSpPr/>
            <p:nvPr/>
          </p:nvCxnSpPr>
          <p:spPr>
            <a:xfrm>
              <a:off x="1053753" y="404198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053753" y="549290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grpSp>
      <p:sp>
        <p:nvSpPr>
          <p:cNvPr id="65" name="Rectangle 26"/>
          <p:cNvSpPr>
            <a:spLocks noChangeArrowheads="1"/>
          </p:cNvSpPr>
          <p:nvPr/>
        </p:nvSpPr>
        <p:spPr bwMode="auto">
          <a:xfrm>
            <a:off x="951870" y="905568"/>
            <a:ext cx="697294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en-US" altLang="zh-CN">
                <a:solidFill>
                  <a:srgbClr val="1F83AD"/>
                </a:solidFill>
                <a:latin typeface="微软雅黑" panose="020b0503020204020204" pitchFamily="34" charset="-122"/>
                <a:ea typeface="微软雅黑" panose="020b0503020204020204" pitchFamily="34" charset="-122"/>
              </a:rPr>
              <a:t>1.</a:t>
            </a:r>
            <a:r>
              <a:rPr lang="zh-CN" altLang="zh-CN">
                <a:solidFill>
                  <a:srgbClr val="1F83AD"/>
                </a:solidFill>
                <a:latin typeface="微软雅黑" panose="020b0503020204020204" pitchFamily="34" charset="-122"/>
                <a:ea typeface="微软雅黑" panose="020b0503020204020204" pitchFamily="34" charset="-122"/>
              </a:rPr>
              <a:t>区间室外干线电缆配线图识读</a:t>
            </a:r>
          </a:p>
        </p:txBody>
      </p:sp>
      <p:sp>
        <p:nvSpPr>
          <p:cNvPr id="4" name="TextBox 3"/>
          <p:cNvSpPr txBox="1">
            <a:spLocks noChangeArrowheads="1"/>
          </p:cNvSpPr>
          <p:nvPr/>
        </p:nvSpPr>
        <p:spPr bwMode="auto">
          <a:xfrm>
            <a:off x="608970" y="1762181"/>
            <a:ext cx="10769599" cy="22713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a:lnSpc>
                <a:spcPts val="4000"/>
              </a:lnSpc>
              <a:buNone/>
            </a:pPr>
            <a:r>
              <a:rPr lang="en-US" sz="2400">
                <a:latin typeface="微软雅黑" panose="020b0503020204020204" pitchFamily="34" charset="-122"/>
                <a:ea typeface="微软雅黑" panose="020b0503020204020204" pitchFamily="34" charset="-122"/>
              </a:rPr>
              <a:t>       </a:t>
            </a:r>
            <a:r>
              <a:rPr altLang="zh-CN" sz="2400" err="1">
                <a:latin typeface="微软雅黑" panose="020b0503020204020204" pitchFamily="34" charset="-122"/>
                <a:ea typeface="微软雅黑" panose="020b0503020204020204" pitchFamily="34" charset="-122"/>
              </a:rPr>
              <a:t>区间</a:t>
            </a:r>
            <a:r>
              <a:rPr lang="zh-CN" altLang="en-US" sz="2400">
                <a:latin typeface="微软雅黑" panose="020b0503020204020204" pitchFamily="34" charset="-122"/>
                <a:ea typeface="微软雅黑" panose="020b0503020204020204" pitchFamily="34" charset="-122"/>
              </a:rPr>
              <a:t>室</a:t>
            </a:r>
            <a:r>
              <a:rPr altLang="zh-CN" sz="2400" err="1">
                <a:latin typeface="微软雅黑" panose="020b0503020204020204" pitchFamily="34" charset="-122"/>
                <a:ea typeface="微软雅黑" panose="020b0503020204020204" pitchFamily="34" charset="-122"/>
              </a:rPr>
              <a:t>外干线电缆配线图是室外电缆工程中又一重要图纸</a:t>
            </a:r>
            <a:r>
              <a:rPr lang="zh-CN" altLang="en-US" sz="2400">
                <a:latin typeface="微软雅黑" panose="020b0503020204020204" pitchFamily="34" charset="-122"/>
                <a:ea typeface="微软雅黑" panose="020b0503020204020204" pitchFamily="34" charset="-122"/>
              </a:rPr>
              <a:t>，</a:t>
            </a:r>
            <a:r>
              <a:rPr altLang="zh-CN" sz="2400" err="1">
                <a:latin typeface="微软雅黑" panose="020b0503020204020204" pitchFamily="34" charset="-122"/>
                <a:ea typeface="微软雅黑" panose="020b0503020204020204" pitchFamily="34" charset="-122"/>
              </a:rPr>
              <a:t>除了</a:t>
            </a:r>
            <a:r>
              <a:rPr altLang="zh-CN" sz="2400" err="1">
                <a:solidFill>
                  <a:srgbClr val="FF0000"/>
                </a:solidFill>
                <a:latin typeface="微软雅黑" panose="020b0503020204020204" pitchFamily="34" charset="-122"/>
                <a:ea typeface="微软雅黑" panose="020b0503020204020204" pitchFamily="34" charset="-122"/>
              </a:rPr>
              <a:t>表达</a:t>
            </a:r>
            <a:r>
              <a:rPr altLang="zh-CN" sz="2400" err="1">
                <a:latin typeface="微软雅黑" panose="020b0503020204020204" pitchFamily="34" charset="-122"/>
                <a:ea typeface="微软雅黑" panose="020b0503020204020204" pitchFamily="34" charset="-122"/>
              </a:rPr>
              <a:t>电缆经路图的有关内容外</a:t>
            </a:r>
            <a:r>
              <a:rPr lang="zh-CN" altLang="en-US" sz="2400">
                <a:latin typeface="微软雅黑" panose="020b0503020204020204" pitchFamily="34" charset="-122"/>
                <a:ea typeface="微软雅黑" panose="020b0503020204020204" pitchFamily="34" charset="-122"/>
              </a:rPr>
              <a:t>，</a:t>
            </a:r>
            <a:r>
              <a:rPr altLang="zh-CN" sz="2400" err="1">
                <a:solidFill>
                  <a:srgbClr val="FF0000"/>
                </a:solidFill>
                <a:latin typeface="微软雅黑" panose="020b0503020204020204" pitchFamily="34" charset="-122"/>
                <a:ea typeface="微软雅黑" panose="020b0503020204020204" pitchFamily="34" charset="-122"/>
              </a:rPr>
              <a:t>更突显</a:t>
            </a:r>
            <a:r>
              <a:rPr altLang="zh-CN" sz="2400" err="1">
                <a:solidFill>
                  <a:srgbClr val="7030A0"/>
                </a:solidFill>
                <a:latin typeface="微软雅黑" panose="020b0503020204020204" pitchFamily="34" charset="-122"/>
                <a:ea typeface="微软雅黑" panose="020b0503020204020204" pitchFamily="34" charset="-122"/>
              </a:rPr>
              <a:t>电缆盒内端子使用</a:t>
            </a:r>
            <a:r>
              <a:rPr altLang="zh-CN" sz="2400" err="1">
                <a:latin typeface="微软雅黑" panose="020b0503020204020204" pitchFamily="34" charset="-122"/>
                <a:ea typeface="微软雅黑" panose="020b0503020204020204" pitchFamily="34" charset="-122"/>
              </a:rPr>
              <a:t>和</a:t>
            </a:r>
            <a:r>
              <a:rPr altLang="zh-CN" sz="2400" err="1">
                <a:solidFill>
                  <a:srgbClr val="7030A0"/>
                </a:solidFill>
                <a:latin typeface="微软雅黑" panose="020b0503020204020204" pitchFamily="34" charset="-122"/>
                <a:ea typeface="微软雅黑" panose="020b0503020204020204" pitchFamily="34" charset="-122"/>
              </a:rPr>
              <a:t>电缆内芯线使用</a:t>
            </a:r>
            <a:r>
              <a:rPr altLang="zh-CN" sz="2400" err="1">
                <a:latin typeface="微软雅黑" panose="020b0503020204020204" pitchFamily="34" charset="-122"/>
                <a:ea typeface="微软雅黑" panose="020b0503020204020204" pitchFamily="34" charset="-122"/>
              </a:rPr>
              <a:t>连接的情况,还具体标注了备用芯线的编号。</a:t>
            </a:r>
          </a:p>
          <a:p>
            <a:pPr>
              <a:lnSpc>
                <a:spcPts val="4000"/>
              </a:lnSpc>
              <a:buNone/>
            </a:pPr>
            <a:endParaRPr altLang="zh-CN" sz="2400">
              <a:latin typeface="微软雅黑" panose="020b0503020204020204" pitchFamily="34" charset="-122"/>
              <a:ea typeface="微软雅黑" panose="020b0503020204020204" pitchFamily="34" charset="-122"/>
              <a:sym typeface="+mn-ea"/>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2" name="组合 65"/>
          <p:cNvGrpSpPr/>
          <p:nvPr/>
        </p:nvGrpSpPr>
        <p:grpSpPr>
          <a:xfrm>
            <a:off x="841380" y="1535113"/>
            <a:ext cx="5608760" cy="3929363"/>
            <a:chOff x="-2443632" y="2084676"/>
            <a:chExt cx="5608760" cy="3929534"/>
          </a:xfrm>
          <a:noFill/>
        </p:grpSpPr>
        <p:sp>
          <p:nvSpPr>
            <p:cNvPr id="137" name="圆角矩形 136"/>
            <p:cNvSpPr/>
            <p:nvPr/>
          </p:nvSpPr>
          <p:spPr>
            <a:xfrm>
              <a:off x="861665" y="3164822"/>
              <a:ext cx="2303463" cy="2801143"/>
            </a:xfrm>
            <a:prstGeom prst="roundRect">
              <a:avLst>
                <a:gd name="adj" fmla="val 5531"/>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5pPr>
              <a:lvl6pPr marL="2286000" algn="l" defTabSz="914400" rtl="0" eaLnBrk="1" latinLnBrk="0" hangingPunct="1">
                <a:defRPr kern="1200">
                  <a:solidFill>
                    <a:srgbClr val="FFFFFF"/>
                  </a:solidFill>
                  <a:latin typeface="Calibri"/>
                  <a:ea typeface="华文细黑" panose="02010600040101010101" pitchFamily="2" charset="-122"/>
                  <a:cs typeface="+mn-cs"/>
                </a:defRPr>
              </a:lvl6pPr>
              <a:lvl7pPr marL="2743200" algn="l" defTabSz="914400" rtl="0" eaLnBrk="1" latinLnBrk="0" hangingPunct="1">
                <a:defRPr kern="1200">
                  <a:solidFill>
                    <a:srgbClr val="FFFFFF"/>
                  </a:solidFill>
                  <a:latin typeface="Calibri"/>
                  <a:ea typeface="华文细黑" panose="02010600040101010101" pitchFamily="2" charset="-122"/>
                  <a:cs typeface="+mn-cs"/>
                </a:defRPr>
              </a:lvl7pPr>
              <a:lvl8pPr marL="3200400" algn="l" defTabSz="914400" rtl="0" eaLnBrk="1" latinLnBrk="0" hangingPunct="1">
                <a:defRPr kern="1200">
                  <a:solidFill>
                    <a:srgbClr val="FFFFFF"/>
                  </a:solidFill>
                  <a:latin typeface="Calibri"/>
                  <a:ea typeface="华文细黑" panose="02010600040101010101" pitchFamily="2" charset="-122"/>
                  <a:cs typeface="+mn-cs"/>
                </a:defRPr>
              </a:lvl8pPr>
              <a:lvl9pPr marL="3657600" algn="l" defTabSz="914400" rtl="0" eaLnBrk="1" latinLnBrk="0" hangingPunct="1">
                <a:defRPr kern="1200">
                  <a:solidFill>
                    <a:srgbClr val="FFFFFF"/>
                  </a:solidFill>
                  <a:latin typeface="Calibri"/>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0" name="椭圆 139"/>
            <p:cNvSpPr/>
            <p:nvPr/>
          </p:nvSpPr>
          <p:spPr>
            <a:xfrm>
              <a:off x="1595090" y="2084676"/>
              <a:ext cx="835025" cy="833405"/>
            </a:xfrm>
            <a:prstGeom prst="ellipse">
              <a:avLst/>
            </a:prstGeom>
            <a:grp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华文细黑" panose="02010600040101010101" pitchFamily="2" charset="-122"/>
                  <a:cs typeface="+mn-cs"/>
                </a:defRPr>
              </a:lvl5pPr>
              <a:lvl6pPr marL="2286000" algn="l" defTabSz="914400" rtl="0" eaLnBrk="1" latinLnBrk="0" hangingPunct="1">
                <a:defRPr kern="1200">
                  <a:solidFill>
                    <a:srgbClr val="FFFFFF"/>
                  </a:solidFill>
                  <a:latin typeface="Calibri"/>
                  <a:ea typeface="华文细黑" panose="02010600040101010101" pitchFamily="2" charset="-122"/>
                  <a:cs typeface="+mn-cs"/>
                </a:defRPr>
              </a:lvl6pPr>
              <a:lvl7pPr marL="2743200" algn="l" defTabSz="914400" rtl="0" eaLnBrk="1" latinLnBrk="0" hangingPunct="1">
                <a:defRPr kern="1200">
                  <a:solidFill>
                    <a:srgbClr val="FFFFFF"/>
                  </a:solidFill>
                  <a:latin typeface="Calibri"/>
                  <a:ea typeface="华文细黑" panose="02010600040101010101" pitchFamily="2" charset="-122"/>
                  <a:cs typeface="+mn-cs"/>
                </a:defRPr>
              </a:lvl7pPr>
              <a:lvl8pPr marL="3200400" algn="l" defTabSz="914400" rtl="0" eaLnBrk="1" latinLnBrk="0" hangingPunct="1">
                <a:defRPr kern="1200">
                  <a:solidFill>
                    <a:srgbClr val="FFFFFF"/>
                  </a:solidFill>
                  <a:latin typeface="Calibri"/>
                  <a:ea typeface="华文细黑" panose="02010600040101010101" pitchFamily="2" charset="-122"/>
                  <a:cs typeface="+mn-cs"/>
                </a:defRPr>
              </a:lvl8pPr>
              <a:lvl9pPr marL="3657600" algn="l" defTabSz="914400" rtl="0" eaLnBrk="1" latinLnBrk="0" hangingPunct="1">
                <a:defRPr kern="1200">
                  <a:solidFill>
                    <a:srgbClr val="FFFFFF"/>
                  </a:solidFill>
                  <a:latin typeface="Calibri"/>
                  <a:ea typeface="华文细黑" panose="02010600040101010101" pitchFamily="2" charset="-122"/>
                  <a:cs typeface="+mn-cs"/>
                </a:defRPr>
              </a:lvl9pPr>
            </a:lstStyle>
            <a:p>
              <a:pPr algn="ctr" fontAlgn="auto">
                <a:defRPr/>
              </a:pPr>
              <a:endParaRPr lang="zh-CN" altLang="en-US" sz="2400" noProof="1">
                <a:solidFill>
                  <a:prstClr val="black">
                    <a:lumMod val="75000"/>
                    <a:lumOff val="25000"/>
                  </a:prstClr>
                </a:solidFill>
                <a:latin typeface="微软雅黑" panose="020b0503020204020204" pitchFamily="34" charset="-122"/>
                <a:ea typeface="微软雅黑" panose="020b0503020204020204" pitchFamily="34" charset="-122"/>
                <a:cs typeface="+mn-ea"/>
                <a:sym typeface="+mn-lt"/>
              </a:endParaRPr>
            </a:p>
          </p:txBody>
        </p:sp>
        <p:sp>
          <p:nvSpPr>
            <p:cNvPr id="141" name="文本框 71"/>
            <p:cNvSpPr txBox="1">
              <a:spLocks noChangeArrowheads="1"/>
            </p:cNvSpPr>
            <p:nvPr/>
          </p:nvSpPr>
          <p:spPr bwMode="auto">
            <a:xfrm>
              <a:off x="344562" y="5449344"/>
              <a:ext cx="2546350"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solidFill>
                  <a:prstClr val="black"/>
                </a:solidFill>
                <a:latin typeface="微软雅黑" panose="020b0503020204020204" pitchFamily="34" charset="-122"/>
                <a:ea typeface="微软雅黑" panose="020b0503020204020204" pitchFamily="34" charset="-122"/>
                <a:sym typeface="华文细黑" panose="02010600040101010101" pitchFamily="2" charset="-122"/>
              </a:endParaRPr>
            </a:p>
          </p:txBody>
        </p:sp>
        <p:sp>
          <p:nvSpPr>
            <p:cNvPr id="142" name="文本框 74"/>
            <p:cNvSpPr txBox="1">
              <a:spLocks noChangeArrowheads="1"/>
            </p:cNvSpPr>
            <p:nvPr/>
          </p:nvSpPr>
          <p:spPr bwMode="auto">
            <a:xfrm>
              <a:off x="-2443632" y="5553815"/>
              <a:ext cx="2450465" cy="460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华文细黑" panose="02010600040101010101" pitchFamily="2" charset="-122"/>
                  <a:ea typeface="华文细黑" panose="0201060004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华文细黑" panose="02010600040101010101" pitchFamily="2" charset="-122"/>
                  <a:ea typeface="华文细黑" panose="0201060004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华文细黑" panose="02010600040101010101" pitchFamily="2" charset="-122"/>
                  <a:ea typeface="华文细黑" panose="0201060004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华文细黑" panose="02010600040101010101" pitchFamily="2" charset="-122"/>
                  <a:ea typeface="华文细黑" panose="02010600040101010101" pitchFamily="2" charset="-122"/>
                  <a:cs typeface="+mn-cs"/>
                </a:defRPr>
              </a:lvl9pPr>
            </a:lstStyle>
            <a:p>
              <a:pPr algn="ctr" eaLnBrk="1" hangingPunct="1">
                <a:lnSpc>
                  <a:spcPct val="100000"/>
                </a:lnSpc>
                <a:spcBef>
                  <a:spcPct val="0"/>
                </a:spcBef>
                <a:buFontTx/>
                <a:buNone/>
                <a:defRPr/>
              </a:pPr>
              <a:endParaRPr lang="zh-CN" altLang="en-US" sz="2400">
                <a:solidFill>
                  <a:prstClr val="black"/>
                </a:solidFill>
                <a:latin typeface="微软雅黑" panose="020b0503020204020204" pitchFamily="34" charset="-122"/>
                <a:ea typeface="微软雅黑" panose="020b0503020204020204" pitchFamily="34" charset="-122"/>
                <a:sym typeface="华文细黑" panose="02010600040101010101" pitchFamily="2" charset="-122"/>
              </a:endParaRPr>
            </a:p>
          </p:txBody>
        </p:sp>
        <p:cxnSp>
          <p:nvCxnSpPr>
            <p:cNvPr id="143" name="直接连接符 142"/>
            <p:cNvCxnSpPr/>
            <p:nvPr/>
          </p:nvCxnSpPr>
          <p:spPr>
            <a:xfrm>
              <a:off x="1053753" y="404198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cxnSp>
          <p:nvCxnSpPr>
            <p:cNvPr id="144" name="直接连接符 143"/>
            <p:cNvCxnSpPr/>
            <p:nvPr/>
          </p:nvCxnSpPr>
          <p:spPr>
            <a:xfrm>
              <a:off x="1053753" y="5492909"/>
              <a:ext cx="1938337" cy="0"/>
            </a:xfrm>
            <a:prstGeom prst="line">
              <a:avLst/>
            </a:prstGeom>
            <a:grpFill/>
            <a:ln w="12700">
              <a:solidFill>
                <a:schemeClr val="bg1"/>
              </a:solidFill>
            </a:ln>
            <a:effectLst/>
          </p:spPr>
          <p:style>
            <a:lnRef idx="1">
              <a:schemeClr val="accent1"/>
            </a:lnRef>
            <a:fillRef idx="0">
              <a:schemeClr val="accent1"/>
            </a:fillRef>
            <a:effectRef idx="0">
              <a:schemeClr val="accent1"/>
            </a:effectRef>
            <a:fontRef idx="minor">
              <a:schemeClr val="tx1"/>
            </a:fontRef>
          </p:style>
        </p:cxnSp>
      </p:grpSp>
      <p:sp>
        <p:nvSpPr>
          <p:cNvPr id="65" name="Rectangle 26"/>
          <p:cNvSpPr>
            <a:spLocks noChangeArrowheads="1"/>
          </p:cNvSpPr>
          <p:nvPr/>
        </p:nvSpPr>
        <p:spPr bwMode="auto">
          <a:xfrm>
            <a:off x="994415" y="772853"/>
            <a:ext cx="6972948"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00000"/>
              </a:lnSpc>
              <a:spcBef>
                <a:spcPct val="0"/>
              </a:spcBef>
              <a:buFontTx/>
              <a:buNone/>
            </a:pPr>
            <a:r>
              <a:rPr lang="en-US" altLang="zh-CN">
                <a:solidFill>
                  <a:srgbClr val="1F83AD"/>
                </a:solidFill>
                <a:latin typeface="微软雅黑" panose="020b0503020204020204" pitchFamily="34" charset="-122"/>
                <a:ea typeface="微软雅黑" panose="020b0503020204020204" pitchFamily="34" charset="-122"/>
              </a:rPr>
              <a:t>1.</a:t>
            </a:r>
            <a:r>
              <a:rPr lang="zh-CN" altLang="zh-CN">
                <a:solidFill>
                  <a:srgbClr val="1F83AD"/>
                </a:solidFill>
                <a:latin typeface="微软雅黑" panose="020b0503020204020204" pitchFamily="34" charset="-122"/>
                <a:ea typeface="微软雅黑" panose="020b0503020204020204" pitchFamily="34" charset="-122"/>
                <a:sym typeface="+mn-ea"/>
              </a:rPr>
              <a:t>区间室外干线电缆配线图识读</a:t>
            </a:r>
          </a:p>
        </p:txBody>
      </p:sp>
      <p:sp>
        <p:nvSpPr>
          <p:cNvPr id="4" name="TextBox 3"/>
          <p:cNvSpPr txBox="1">
            <a:spLocks noChangeArrowheads="1"/>
          </p:cNvSpPr>
          <p:nvPr/>
        </p:nvSpPr>
        <p:spPr bwMode="auto">
          <a:xfrm>
            <a:off x="994415" y="3204334"/>
            <a:ext cx="10648255" cy="550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eaLnBrk="0" fontAlgn="base" hangingPunct="0">
              <a:lnSpc>
                <a:spcPct val="90000"/>
              </a:lnSpc>
              <a:spcBef>
                <a:spcPts val="1000"/>
              </a:spcBef>
              <a:spcAft>
                <a:spcPct val="0"/>
              </a:spcAft>
              <a:buFont typeface="Arial" pitchFamily="34" charset="0"/>
              <a:buChar char="•"/>
              <a:defRPr sz="2800" kern="1200">
                <a:solidFill>
                  <a:schemeClr val="tx1"/>
                </a:solidFill>
                <a:latin typeface="Calibri" panose="020f0502020204030204" pitchFamily="34" charset="0"/>
                <a:ea typeface="宋体" panose="02010600030101010101" pitchFamily="2" charset="-122"/>
                <a:cs typeface="+mn-cs"/>
              </a:defRPr>
            </a:lvl1pPr>
            <a:lvl2pPr marL="742950" indent="-285750" algn="l" rtl="0" eaLnBrk="0" fontAlgn="base" hangingPunct="0">
              <a:lnSpc>
                <a:spcPct val="90000"/>
              </a:lnSpc>
              <a:spcBef>
                <a:spcPts val="500"/>
              </a:spcBef>
              <a:spcAft>
                <a:spcPct val="0"/>
              </a:spcAft>
              <a:buFont typeface="Arial" pitchFamily="34" charset="0"/>
              <a:buChar char="•"/>
              <a:defRPr sz="2400" kern="1200">
                <a:solidFill>
                  <a:schemeClr val="tx1"/>
                </a:solidFill>
                <a:latin typeface="Calibri" panose="020f0502020204030204" pitchFamily="34" charset="0"/>
                <a:ea typeface="宋体" panose="02010600030101010101" pitchFamily="2" charset="-122"/>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Calibri" panose="020f0502020204030204" pitchFamily="34" charset="0"/>
                <a:ea typeface="宋体" panose="02010600030101010101" pitchFamily="2" charset="-122"/>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kern="1200">
                <a:solidFill>
                  <a:schemeClr val="tx1"/>
                </a:solidFill>
                <a:latin typeface="Calibri" panose="020f0502020204030204" pitchFamily="34" charset="0"/>
                <a:ea typeface="宋体" panose="02010600030101010101" pitchFamily="2" charset="-122"/>
                <a:cs typeface="+mn-cs"/>
              </a:defRPr>
            </a:lvl9pPr>
          </a:lstStyle>
          <a:p>
            <a:pPr>
              <a:lnSpc>
                <a:spcPts val="4000"/>
              </a:lnSpc>
              <a:buFont typeface="Arial" pitchFamily="34" charset="0"/>
              <a:buNone/>
            </a:pPr>
            <a:r>
              <a:rPr lang="en-US" sz="2400">
                <a:solidFill>
                  <a:prstClr val="black"/>
                </a:solidFill>
                <a:latin typeface="微软雅黑" panose="020b0503020204020204" pitchFamily="34" charset="-122"/>
                <a:ea typeface="微软雅黑" panose="020b0503020204020204" pitchFamily="34" charset="-122"/>
              </a:rPr>
              <a:t>       </a:t>
            </a:r>
            <a:r>
              <a:rPr sz="2400" err="1">
                <a:solidFill>
                  <a:prstClr val="black"/>
                </a:solidFill>
                <a:latin typeface="微软雅黑" panose="020b0503020204020204" pitchFamily="34" charset="-122"/>
                <a:ea typeface="微软雅黑" panose="020b0503020204020204" pitchFamily="34" charset="-122"/>
              </a:rPr>
              <a:t>粗线长方形框</a:t>
            </a:r>
            <a:r>
              <a:rPr lang="zh-CN" altLang="en-US" sz="2400">
                <a:solidFill>
                  <a:prstClr val="black"/>
                </a:solidFill>
                <a:latin typeface="微软雅黑" panose="020b0503020204020204" pitchFamily="34" charset="-122"/>
                <a:ea typeface="微软雅黑" panose="020b0503020204020204" pitchFamily="34" charset="-122"/>
              </a:rPr>
              <a:t>示意</a:t>
            </a:r>
            <a:r>
              <a:rPr sz="2400" err="1">
                <a:solidFill>
                  <a:srgbClr val="FF0000"/>
                </a:solidFill>
                <a:latin typeface="微软雅黑" panose="020b0503020204020204" pitchFamily="34" charset="-122"/>
                <a:ea typeface="微软雅黑" panose="020b0503020204020204" pitchFamily="34" charset="-122"/>
              </a:rPr>
              <a:t>电缆盒</a:t>
            </a:r>
            <a:r>
              <a:rPr lang="zh-CN" altLang="en-US" sz="2400">
                <a:solidFill>
                  <a:prstClr val="black"/>
                </a:solidFill>
                <a:latin typeface="微软雅黑" panose="020b0503020204020204" pitchFamily="34" charset="-122"/>
                <a:ea typeface="微软雅黑" panose="020b0503020204020204" pitchFamily="34" charset="-122"/>
              </a:rPr>
              <a:t>，</a:t>
            </a:r>
            <a:r>
              <a:rPr sz="2400" err="1">
                <a:solidFill>
                  <a:prstClr val="black"/>
                </a:solidFill>
                <a:latin typeface="微软雅黑" panose="020b0503020204020204" pitchFamily="34" charset="-122"/>
                <a:ea typeface="微软雅黑" panose="020b0503020204020204" pitchFamily="34" charset="-122"/>
                <a:sym typeface="+mn-ea"/>
              </a:rPr>
              <a:t>框顶左边标注编号</a:t>
            </a:r>
            <a:r>
              <a:rPr lang="zh-CN" altLang="en-US" sz="2400">
                <a:solidFill>
                  <a:prstClr val="black"/>
                </a:solidFill>
                <a:latin typeface="微软雅黑" panose="020b0503020204020204" pitchFamily="34" charset="-122"/>
                <a:ea typeface="微软雅黑" panose="020b0503020204020204" pitchFamily="34" charset="-122"/>
                <a:sym typeface="+mn-ea"/>
              </a:rPr>
              <a:t>、</a:t>
            </a:r>
            <a:r>
              <a:rPr sz="2400" err="1">
                <a:solidFill>
                  <a:prstClr val="black"/>
                </a:solidFill>
                <a:latin typeface="微软雅黑" panose="020b0503020204020204" pitchFamily="34" charset="-122"/>
                <a:ea typeface="微软雅黑" panose="020b0503020204020204" pitchFamily="34" charset="-122"/>
                <a:sym typeface="+mn-ea"/>
              </a:rPr>
              <a:t>型号</a:t>
            </a:r>
            <a:r>
              <a:rPr lang="zh-CN" altLang="en-US" sz="2400">
                <a:solidFill>
                  <a:prstClr val="black"/>
                </a:solidFill>
                <a:latin typeface="微软雅黑" panose="020b0503020204020204" pitchFamily="34" charset="-122"/>
                <a:ea typeface="微软雅黑" panose="020b0503020204020204" pitchFamily="34" charset="-122"/>
                <a:sym typeface="+mn-ea"/>
              </a:rPr>
              <a:t>；</a:t>
            </a:r>
            <a:endParaRPr lang="en-US" altLang="zh-CN" sz="2400">
              <a:solidFill>
                <a:prstClr val="black"/>
              </a:solidFill>
              <a:latin typeface="微软雅黑" panose="020b0503020204020204" pitchFamily="34" charset="-122"/>
              <a:ea typeface="微软雅黑" panose="020b0503020204020204" pitchFamily="34" charset="-122"/>
              <a:sym typeface="+mn-ea"/>
            </a:endParaRPr>
          </a:p>
        </p:txBody>
      </p:sp>
      <p:sp>
        <p:nvSpPr>
          <p:cNvPr id="3" name="矩形 2"/>
          <p:cNvSpPr/>
          <p:nvPr/>
        </p:nvSpPr>
        <p:spPr>
          <a:xfrm>
            <a:off x="977605" y="1449647"/>
            <a:ext cx="10396637" cy="1569660"/>
          </a:xfrm>
          <a:prstGeom prst="rect">
            <a:avLst/>
          </a:prstGeom>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1pPr>
            <a:lvl2pPr marL="4572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2pPr>
            <a:lvl3pPr marL="9144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3pPr>
            <a:lvl4pPr marL="13716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4pPr>
            <a:lvl5pPr marL="1828800" algn="l" rtl="0" eaLnBrk="0" fontAlgn="base" hangingPunct="0">
              <a:spcBef>
                <a:spcPct val="0"/>
              </a:spcBef>
              <a:spcAft>
                <a:spcPct val="0"/>
              </a:spcAft>
              <a:defRPr kern="1200">
                <a:solidFill>
                  <a:schemeClr val="tx1"/>
                </a:solidFill>
                <a:latin typeface="华文细黑" panose="02010600040101010101" pitchFamily="2" charset="-122"/>
                <a:ea typeface="华文细黑" panose="02010600040101010101" pitchFamily="2" charset="-122"/>
                <a:cs typeface="+mn-cs"/>
              </a:defRPr>
            </a:lvl5pPr>
            <a:lvl6pPr marL="22860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6pPr>
            <a:lvl7pPr marL="27432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7pPr>
            <a:lvl8pPr marL="32004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8pPr>
            <a:lvl9pPr marL="3657600" algn="l" defTabSz="914400" rtl="0" eaLnBrk="1" latinLnBrk="0" hangingPunct="1">
              <a:defRPr kern="1200">
                <a:solidFill>
                  <a:schemeClr val="tx1"/>
                </a:solidFill>
                <a:latin typeface="华文细黑" panose="02010600040101010101" pitchFamily="2" charset="-122"/>
                <a:ea typeface="华文细黑" panose="02010600040101010101" pitchFamily="2" charset="-122"/>
                <a:cs typeface="+mn-cs"/>
              </a:defRPr>
            </a:lvl9pPr>
          </a:lstStyle>
          <a:p>
            <a:r>
              <a:rPr lang="zh-CN" altLang="en-US" sz="2400">
                <a:solidFill>
                  <a:prstClr val="black"/>
                </a:solidFill>
              </a:rPr>
              <a:t>          </a:t>
            </a:r>
            <a:r>
              <a:rPr lang="zh-CN" altLang="en-US" sz="2400" b="1">
                <a:solidFill>
                  <a:prstClr val="black"/>
                </a:solidFill>
              </a:rPr>
              <a:t>干线电缆设置</a:t>
            </a:r>
            <a:r>
              <a:rPr lang="en-US" altLang="zh-CN" sz="2400" b="1">
                <a:solidFill>
                  <a:prstClr val="black"/>
                </a:solidFill>
              </a:rPr>
              <a:t>:</a:t>
            </a:r>
            <a:endParaRPr lang="zh-CN" altLang="en-US" sz="2400" b="1">
              <a:solidFill>
                <a:prstClr val="black"/>
              </a:solidFill>
            </a:endParaRPr>
          </a:p>
          <a:p>
            <a:r>
              <a:rPr lang="zh-CN" altLang="en-US" sz="2400" b="1">
                <a:solidFill>
                  <a:prstClr val="black"/>
                </a:solidFill>
              </a:rPr>
              <a:t>（</a:t>
            </a:r>
            <a:r>
              <a:rPr lang="en-US" altLang="zh-CN" sz="2400" b="1">
                <a:solidFill>
                  <a:prstClr val="black"/>
                </a:solidFill>
              </a:rPr>
              <a:t>1</a:t>
            </a:r>
            <a:r>
              <a:rPr lang="zh-CN" altLang="en-US" sz="2400" b="1">
                <a:solidFill>
                  <a:prstClr val="black"/>
                </a:solidFill>
              </a:rPr>
              <a:t>）电缆芯线后标注（</a:t>
            </a:r>
            <a:r>
              <a:rPr lang="en-US" altLang="zh-CN" sz="2400" b="1">
                <a:solidFill>
                  <a:prstClr val="black"/>
                </a:solidFill>
              </a:rPr>
              <a:t>A</a:t>
            </a:r>
            <a:r>
              <a:rPr lang="zh-CN" altLang="en-US" sz="2400" b="1">
                <a:solidFill>
                  <a:prstClr val="black"/>
                </a:solidFill>
              </a:rPr>
              <a:t>或</a:t>
            </a:r>
            <a:r>
              <a:rPr lang="en-US" altLang="zh-CN" sz="2400" b="1">
                <a:solidFill>
                  <a:prstClr val="black"/>
                </a:solidFill>
              </a:rPr>
              <a:t>B</a:t>
            </a:r>
            <a:r>
              <a:rPr lang="zh-CN" altLang="en-US" sz="2400" b="1">
                <a:solidFill>
                  <a:prstClr val="black"/>
                </a:solidFill>
              </a:rPr>
              <a:t>）的电缆采用</a:t>
            </a:r>
            <a:r>
              <a:rPr lang="en-US" altLang="zh-CN" sz="2400" b="1">
                <a:solidFill>
                  <a:prstClr val="black"/>
                </a:solidFill>
              </a:rPr>
              <a:t>SPTYWPL23 </a:t>
            </a:r>
            <a:r>
              <a:rPr lang="zh-CN" altLang="en-US" sz="2400" b="1">
                <a:solidFill>
                  <a:prstClr val="black"/>
                </a:solidFill>
              </a:rPr>
              <a:t>（</a:t>
            </a:r>
            <a:r>
              <a:rPr lang="en-US" altLang="zh-CN" sz="2400" b="1">
                <a:solidFill>
                  <a:prstClr val="black"/>
                </a:solidFill>
              </a:rPr>
              <a:t>A</a:t>
            </a:r>
            <a:r>
              <a:rPr lang="zh-CN" altLang="en-US" sz="2400" b="1">
                <a:solidFill>
                  <a:prstClr val="black"/>
                </a:solidFill>
              </a:rPr>
              <a:t>或</a:t>
            </a:r>
            <a:r>
              <a:rPr lang="en-US" altLang="zh-CN" sz="2400" b="1">
                <a:solidFill>
                  <a:prstClr val="black"/>
                </a:solidFill>
              </a:rPr>
              <a:t>B</a:t>
            </a:r>
            <a:r>
              <a:rPr lang="zh-CN" altLang="en-US" sz="2400" b="1">
                <a:solidFill>
                  <a:prstClr val="black"/>
                </a:solidFill>
              </a:rPr>
              <a:t>）型内屏蔽</a:t>
            </a:r>
            <a:endParaRPr lang="en-US" altLang="zh-CN" sz="2400" b="1">
              <a:solidFill>
                <a:prstClr val="black"/>
              </a:solidFill>
            </a:endParaRPr>
          </a:p>
          <a:p>
            <a:r>
              <a:rPr lang="en-US" altLang="zh-CN" sz="2400" b="1">
                <a:solidFill>
                  <a:prstClr val="black"/>
                </a:solidFill>
              </a:rPr>
              <a:t>          </a:t>
            </a:r>
            <a:r>
              <a:rPr lang="zh-CN" altLang="en-US" sz="2400" b="1">
                <a:solidFill>
                  <a:prstClr val="black"/>
                </a:solidFill>
              </a:rPr>
              <a:t>铝护套数字信号电缆；</a:t>
            </a:r>
            <a:endParaRPr lang="en-US" altLang="zh-CN" sz="2400" b="1">
              <a:solidFill>
                <a:prstClr val="black"/>
              </a:solidFill>
            </a:endParaRPr>
          </a:p>
          <a:p>
            <a:r>
              <a:rPr lang="zh-CN" altLang="en-US" sz="2400" b="1">
                <a:solidFill>
                  <a:prstClr val="black"/>
                </a:solidFill>
              </a:rPr>
              <a:t>（</a:t>
            </a:r>
            <a:r>
              <a:rPr lang="en-US" altLang="zh-CN" sz="2400" b="1">
                <a:solidFill>
                  <a:prstClr val="black"/>
                </a:solidFill>
              </a:rPr>
              <a:t>2</a:t>
            </a:r>
            <a:r>
              <a:rPr lang="zh-CN" altLang="en-US" sz="2400" b="1">
                <a:solidFill>
                  <a:prstClr val="black"/>
                </a:solidFill>
              </a:rPr>
              <a:t>）</a:t>
            </a:r>
            <a:r>
              <a:rPr lang="en-US" altLang="zh-CN" sz="2400" b="1">
                <a:solidFill>
                  <a:prstClr val="black"/>
                </a:solidFill>
              </a:rPr>
              <a:t>“△”</a:t>
            </a:r>
            <a:r>
              <a:rPr lang="zh-CN" altLang="en-US" sz="2400" b="1">
                <a:solidFill>
                  <a:prstClr val="black"/>
                </a:solidFill>
              </a:rPr>
              <a:t>表示的电缆采用</a:t>
            </a:r>
            <a:r>
              <a:rPr lang="en-US" altLang="zh-CN" sz="2400" b="1">
                <a:solidFill>
                  <a:prstClr val="black"/>
                </a:solidFill>
              </a:rPr>
              <a:t>PTYL23</a:t>
            </a:r>
            <a:r>
              <a:rPr lang="zh-CN" altLang="en-US" sz="2400" b="1">
                <a:solidFill>
                  <a:prstClr val="black"/>
                </a:solidFill>
              </a:rPr>
              <a:t>型铝护套综合扭绞信号电缆。</a:t>
            </a:r>
          </a:p>
        </p:txBody>
      </p:sp>
    </p:spTree>
    <p:extLst>
      <p:ext uri="{BB962C8B-B14F-4D97-AF65-F5344CB8AC3E}">
        <p14:creationId xmlns:p14="http://schemas.microsoft.com/office/powerpoint/2010/main" val="103546712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https://d.book118.com/028002010134006024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柳铁模板宽屏">
  <a:themeElements>
    <a:clrScheme name="自定义 16">
      <a:dk1>
        <a:sysClr val="windowText" lastClr="000000"/>
      </a:dk1>
      <a:lt1>
        <a:sysClr val="window" lastClr="FFFFFF"/>
      </a:lt1>
      <a:dk2>
        <a:srgbClr val="555555"/>
      </a:dk2>
      <a:lt2>
        <a:srgbClr val="E7E6E6"/>
      </a:lt2>
      <a:accent1>
        <a:srgbClr val="555555"/>
      </a:accent1>
      <a:accent2>
        <a:srgbClr val="555555"/>
      </a:accent2>
      <a:accent3>
        <a:srgbClr val="A9AAAC"/>
      </a:accent3>
      <a:accent4>
        <a:srgbClr val="B9CBC5"/>
      </a:accent4>
      <a:accent5>
        <a:srgbClr val="4472C4"/>
      </a:accent5>
      <a:accent6>
        <a:srgbClr val="70AD47"/>
      </a:accent6>
      <a:hlink>
        <a:srgbClr val="0563C1"/>
      </a:hlink>
      <a:folHlink>
        <a:srgbClr val="954F72"/>
      </a:folHlink>
    </a:clrScheme>
    <a:fontScheme name="自定义 4- LIGHT">
      <a:majorFont>
        <a:latin typeface="微软雅黑 Light"/>
        <a:ea typeface="微软雅黑 Light"/>
        <a:cs typeface="Arial"/>
      </a:majorFont>
      <a:minorFont>
        <a:latin typeface="华文细黑"/>
        <a:ea typeface="华文细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柳铁模板宽屏">
  <a:themeElements>
    <a:clrScheme name="自定义 16">
      <a:dk1>
        <a:sysClr val="windowText" lastClr="000000"/>
      </a:dk1>
      <a:lt1>
        <a:sysClr val="window" lastClr="FFFFFF"/>
      </a:lt1>
      <a:dk2>
        <a:srgbClr val="555555"/>
      </a:dk2>
      <a:lt2>
        <a:srgbClr val="E7E6E6"/>
      </a:lt2>
      <a:accent1>
        <a:srgbClr val="555555"/>
      </a:accent1>
      <a:accent2>
        <a:srgbClr val="555555"/>
      </a:accent2>
      <a:accent3>
        <a:srgbClr val="A9AAAC"/>
      </a:accent3>
      <a:accent4>
        <a:srgbClr val="B9CBC5"/>
      </a:accent4>
      <a:accent5>
        <a:srgbClr val="4472C4"/>
      </a:accent5>
      <a:accent6>
        <a:srgbClr val="70AD47"/>
      </a:accent6>
      <a:hlink>
        <a:srgbClr val="0563C1"/>
      </a:hlink>
      <a:folHlink>
        <a:srgbClr val="954F72"/>
      </a:folHlink>
    </a:clrScheme>
    <a:fontScheme name="自定义 4- LIGHT">
      <a:majorFont>
        <a:latin typeface="微软雅黑 Light"/>
        <a:ea typeface="微软雅黑 Light"/>
        <a:cs typeface="Arial"/>
      </a:majorFont>
      <a:minorFont>
        <a:latin typeface="华文细黑"/>
        <a:ea typeface="华文细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主题1">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a:ea typeface="Calibri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15</Slides>
  <Notes>12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微软雅黑 Light</vt:lpstr>
      <vt:lpstr>华文细黑</vt:lpstr>
      <vt:lpstr>微软雅黑</vt:lpstr>
      <vt:lpstr>Calibri Light</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2024-09-01T06:24:23.737</cp:lastPrinted>
  <dcterms:created xsi:type="dcterms:W3CDTF">2024-08-31T22:24:23Z</dcterms:created>
  <dcterms:modified xsi:type="dcterms:W3CDTF">2024-08-31T22:24:25Z</dcterms:modified>
</cp:coreProperties>
</file>