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9AD8A-569F-4C41-891B-1BA151BBC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4F67A-2D5F-4E36-9590-89DC6C094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FA55D-41D3-4AA7-8C6C-11A338649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4CEB4-9754-48F7-8AD2-D6473FE88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CD797E-FFBE-4082-B6BB-B9A7012BD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A55673-149C-4FF5-9808-7B52D95B9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5CADFE-3D71-4CFD-90CF-0631F4A07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5C960-9059-40C0-B36E-84831EDCE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E0B37-E645-4355-91FD-4D88E527F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C1504-3051-4171-BB21-DF6D4CFC3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00D62-2D9A-4881-94DC-165F23DB2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0201700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生活小知识答题技巧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生活小知识的定义和重要性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生活小知识答题技巧的分类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如何提高生活小知识答题能力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生活小知识答题技巧的应用场景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生活小知识答题技巧的注意事项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生活小知识的定义和重要性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生活小知识是指与日常生活密切相关的实用知识和技巧，涵盖了健康、饮食、家居、旅行、美容、心理等多个方面。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生活小知识不仅包括一些基础的生活常识，还涉及到一些实用的生活技巧和窍门，能够帮助我们更好地应对生活中的各种问题，提高生活质量。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预防和解决生活问题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提升个人素养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了解和掌握生活小知识有助于提升个人的素养和修养，使我们在社交场合更加得体、自信。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通过掌握生活小知识，我们可以更好地预防和解决生活中的一些常见问题，如健康问题、家居问题等。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掌握生活小知识可以帮助我们更好地照顾自己和家人，提高生活的便利性和舒适度，从而提高生活质量。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通过掌握生活小知识，我们可以更好地处理家庭关系，增进家庭成员之间的沟通和理解，促进家庭和谐。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生活小知识答题技巧的分类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常识类答题技巧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基于日常生活中的常识和经验，通过理解和记忆得出答案。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这类题目通常涉及到生活中的基础知识和常见现象，如日常用品的使用方法、常见动植物的习性等。答题时需要结合自己的生活经验和知识储备，准确判断和回答。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运用科学原理和知识，通过逻辑推理和分析得出答案。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这类题目通常涉及到科学原理、自然现象等方面的知识，如物理、化学、生物等学科的基础知识。答题时需要运用科学原理和概念，进行逻辑分析和推理，得出准确的答案。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科学类答题技巧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基于个人或他人的生活经验，通过实践和体验得出答案。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这类题目通常涉及到实际生活的问题和解决方法，如烹饪技巧、家居装修等。答题时需要结合自己的生活经验或借鉴他人的经验，给出实用的建议和解决方案。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生活经验类答题技巧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如何提高生活小知识答题能力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积累生活经验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在生活中多观察、多体验，注意日常生活中的点滴，积累丰富的实际经验。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通过亲身实践来加深对生活知识的理解，例如自己动手做家务、尝试新事物等。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在积累生活经验的过程中，要善于总结和归纳，将零散的经验系统化，便于记忆和应用。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观察生活细节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实践出真知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https://d.book118.com/028002017005006025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2024-09-01T10:25:19.684</cp:lastPrinted>
  <dcterms:created xsi:type="dcterms:W3CDTF">2024-09-01T02:25:19Z</dcterms:created>
  <dcterms:modified xsi:type="dcterms:W3CDTF">2024-09-01T02:25:21Z</dcterms:modified>
</cp:coreProperties>
</file>