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C14B1-77C2-4091-9AB6-77B88B899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29F24-C4EC-41A6-8E65-172172CC6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C4852-715E-4071-A314-0FFE1898F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66D4E-A805-4E75-B486-DB09A1637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243F53-ED8D-496B-849E-750BD8DE5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242880-F71B-4902-9F66-410EC0980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D8A495-14FB-4CFF-A243-48C78A895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CEF5F-5ABF-4C30-9AC0-3D4390101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65551-9281-4EED-BBD0-0D6D47099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9CF0C-EE14-408E-8C6A-4A152ECDB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86733-B097-4217-8B01-572A3D6BA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0202100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知识竞赛答题模式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答题模式介绍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题目类型与难度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竞赛策略与技巧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答题模式介绍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答题时间限制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每个题目都有一定的时间限制，需要在规定时间内作答。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通常采用书面或口头答题方式，根据竞赛形式而定。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答题计分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正确的答案会得到相应的分数，错误的答案不计分或扣分。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答题规则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题目展示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参赛者需要在规定时间内思考并给出答案。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思考作答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提交答案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公布答案与得分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主持人或裁判会公布正确答案和参赛者的得分情况。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主持人或裁判会展示题目，参赛者需要仔细阅读题目。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参赛者需要按照规定的答题方式提交答案。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答题流程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充分准备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提前了解竞赛主题和相关知识，做好充分准备。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快速阅读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提高阅读速度和理解能力，快速抓住题目的关键信息。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排除法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对于选择题可以采用排除法，排除明显错误的选项。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猜测法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在无法确定答案的情况下，可以尝试猜测答案，有时也能得分。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答题技巧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题目类型与难度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选择题特点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选择题通常包含多个选项，要求参赛者从中选择一个或多个正确答案。这种题型适合考察参赛者的基础知识和对知识的理解程度。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地球是太阳系的第几颗行星？A. 一 B. 二 C. 三 D. 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填空题要求参赛者在空白处填写正确的答案，通常用于考察参赛者对细节知识的掌握程度。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请填写完整以下句子：太阳系中最大的行星是______。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填空题特点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填空题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判断题特点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判断题要求参赛者判断一个陈述是否正确，这种题型可以考察参赛者的判断能力和对知识的理解。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月球是地球的唯一天然卫星。A. 正确 B. 错误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判断题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问答题通常要求参赛者对某个问题进行详细的回答，这种题型适合考察参赛者的分析能力和对知识的应用能力。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问答题特点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请简述太阳系中行星的特点和分类。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问答题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竞赛策略与技巧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https://d.book118.com/028002021005006025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2024-09-01T10:25:20.449</cp:lastPrinted>
  <dcterms:created xsi:type="dcterms:W3CDTF">2024-09-01T02:25:20Z</dcterms:created>
  <dcterms:modified xsi:type="dcterms:W3CDTF">2024-09-01T02:25:22Z</dcterms:modified>
</cp:coreProperties>
</file>