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7A29-F3D0-45BB-A3C5-79508071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A8F8C-C21D-4529-BAFD-2AE5BDB5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5F6FD-3BF3-4DBE-A6FF-3EDAD5E8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F4F0C-7F8A-4961-B84D-F7A01034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28457-BE4A-468A-B27E-9851BC2B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03A0C-CC1A-43CB-AABD-8248776E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6B39D4-47C4-4B3C-9226-E7B0E16F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248C8-A808-46D3-85DB-D3D72441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BCC02-4281-48E5-96FA-8E450F2E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E8D42-EB27-4239-B862-FDC5AFBE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064FA-3F83-4994-B09F-042D8A7C6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204204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《液氨储罐设计》PPT课件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液氨储罐的种类和结构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液氨储罐的工艺设计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液氨储罐的安全设计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液氨储罐的环保设计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液氨储罐的设计实例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低毒性和腐蚀性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液氨是一种低毒性的物质，对人体和环境有一定的危害。它对皮肤、眼睛和呼吸系统有刺激作用，且能腐蚀一些金属和橡胶。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易汽化和冷凝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液氨在常温常压下容易汽化，产生大量的气体，因此需要适当的储存和运输设施。同时，液氨也容易冷凝，特别是在温度较低的环境下，需要采取相应的保温措施。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液氨的性质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液氨储罐主要用于储存和运输液氨，确保生产和供应的需要。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储存和运输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液氨储罐设计的安全性直接关系到人员安全、环境保护和社会稳定，因此必须严格遵守相关法规和标准。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液氨储罐的重要性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设计原则和标准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符合国家和行业标准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液氨储罐的设计应符合国家和行业的有关标准和规范，确保安全性和可靠性。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储罐的设计应优化工艺流程，提高生产效率，降低能耗和资源消耗。同时，应考虑操作的便捷性和维护的方便性。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设计时应充分考虑当地的环境因素，如气候、地质、地震等条件，以确保储罐的安全运行。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确保安全环保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设计时应充分考虑液氨的特性和危险性，采取必要的安全措施和环保措施，防止泄漏、爆炸等事故的发生，确保人员安全和环境保护。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液氨储罐的种类和结构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低压储罐、中压储罐、高压储罐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按压力分类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原料储罐、中间储罐、成品储罐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立式储罐、卧式储罐、球形储罐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用于储存液氨的主体部分，通常由筒体、封头等组成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包括人孔、手孔、清洗口、压力表接口、液位计接口等，用于满足储罐操作和维护的需求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罐体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储罐的附件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用于控制储罐内压力，防止超压事故的发生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用于监测储罐内压力，保证储罐安全运行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用于监测储罐内温度，保证储罐安全运行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用于监测储罐内液位，防止液位过高或过低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液氨储罐的工艺设计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13" r="25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液氨的储存流程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液氨从原料液氨槽车进入，经过液氨泵加压后进入液氨储罐，再通过液氨蒸发器进行蒸发，最后通过氨气管道输送到使用点。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储罐的工艺流程图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详细展示了液氨储罐的工艺流程，包括各个设备和管道的连接方式、液氨的流向等。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储罐的工艺流程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储罐容积计算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根据液氨的储存量和储存时间，计算出液氨储罐的容积。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压力降计算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计算液氨在管道和设备中的压力降，以确保液氨能够顺利输送到使用点。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传热计算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计算液氨蒸发器的传热面积和传热效率，以确保液氨能够充分蒸发。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储罐的工艺计算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https://d.book118.com/028002042045006030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2024-09-06T16:29:34.454</cp:lastPrinted>
  <dcterms:created xsi:type="dcterms:W3CDTF">2024-09-06T08:29:34Z</dcterms:created>
  <dcterms:modified xsi:type="dcterms:W3CDTF">2024-09-06T08:29:36Z</dcterms:modified>
</cp:coreProperties>
</file>