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FBCC5-E7E6-49CB-9DE8-0A7B11FD2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80A87-ED1D-4F06-B668-71A296BB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C432B-665B-47A9-A64E-FB603A22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5C92F-D8CA-4336-81A8-B55137BA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B0FBE4-70C0-4B01-9F37-0A466CEA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E7CF8-310C-479D-8842-41B7F7764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0BA8B-C43A-4F18-A1D9-C685A5B99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C967E-3518-491F-BE5F-4986475C3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8DCCC-D51B-4876-8279-1A68FE7F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E9426-FA48-42FA-985B-4D7025BC6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57048-73FC-49DC-AB7F-660191FA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3120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预防甲状旁腺功能亢进患者跌倒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甲状旁腺功能亢进与跌倒风险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评估与识别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教育与沟通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甲状旁腺功能亢进与跌倒风险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3" r="106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甲状旁腺激素分泌过多会导致骨骼脱钙，引起骨质疏松，增加骨折风险。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长期甲状旁腺功能亢进可能导致骨骼畸形，如脊柱弯曲、骨盆倾斜等，影响平衡和稳定性。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骨骼畸形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甲状旁腺功能亢进对骨骼系统的影响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甲状旁腺功能亢进可能导致肌肉无力、协调性下降，影响平衡感。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患者可能出现步态不稳、拖步等异常步态，增加跌倒风险。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步态异常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甲状旁腺功能亢进对平衡和步态的影响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跌倒对甲状旁腺功能亢进患者的影响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骨折风险增加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跌倒可能导致骨折，特别是对于骨质疏松和骨骼畸形的患者，骨折后恢复困难。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反复跌倒可能导致患者产生恐惧、焦虑等心理压力，影响生活质量。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 加强健康教育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向患者及家属宣传跌倒的危害和预防措施，提高安全意识。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761" r="576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对患者进行定期评估，了解骨骼健康状况和平衡能力，制定个性化的预防计划。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定期评估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药物治疗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物理治疗和康复训练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环境改善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在医生指导下使用药物治疗，控制甲状旁腺激素水平，减轻对骨骼和平衡的影响。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进行针对性的物理治疗和康复训练，提高肌肉力量、协调性和平衡感。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调整家居和工作场所环境，减少障碍物和湿滑地面，增加扶手和防滑设施，提高安全性。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跌倒对甲状旁腺功能亢进患者的影响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评估与识别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923" b="209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评估患者的跌倒风险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评估患者的年龄、性别、病史、用药情况等基本信息，判断其跌倒风险。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进行身体功能评估，包括肌肉力量、平衡能力、视力、听力等方面的测试，以全面了解患者的身体状况。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了解患者的生活习惯和环境因素，如居住环境是否安全、家中是否有辅助设施等。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甲状旁腺功能亢进可能导致骨质疏松和骨折风险增加，从而增加跌倒的风险。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甲状旁腺功能亢进可能导致神经肌肉异常，如肌无力或肌痉挛，影响患者的平衡和行走能力。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甲状旁腺功能亢进可能导致心血管并发症，如高血压、心律失常等，增加跌倒后的风险。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识别甲状旁腺功能亢进相关的跌倒风险因素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根据评估结果，为患者制定个性化的预防跌倒计划，包括药物治疗、运动锻炼、生活方式的调整等方面的建议。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提供必要的辅助器具，如防滑地毯、扶手、助行器等，以改善患者的生活环境，降低跌倒风险。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对患者及其家属进行跌倒预防知识和技能的培训，提高他们的防范意识和应对能力。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59" b="2285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制定个性化的预防计划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https://d.book118.com/028003120044006040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2024-09-18T15:50:02.488</cp:lastPrinted>
  <dcterms:created xsi:type="dcterms:W3CDTF">2024-09-18T07:50:02Z</dcterms:created>
  <dcterms:modified xsi:type="dcterms:W3CDTF">2024-09-18T07:50:04Z</dcterms:modified>
</cp:coreProperties>
</file>