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2EC31-7268-4E6D-BFD4-DC2ACC8CE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06452-5961-41F4-A158-273DAC72B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ECE3B-7E9B-4D07-A1C9-18720526B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0DB54-10CF-4A87-B323-D7E9F339E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6FB9AB-4625-41A4-80B7-F1414BD77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8ECA76-378E-4899-B6E1-DB8149C63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293490-7F2F-4F9E-B0CF-B3800158D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14F74-0977-4A18-BC5F-7A1568575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903FA-9037-4922-8D8D-BE89B5CFA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1AEB6-D64F-4FE9-AC02-2E6E0903B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50DDF-E8FC-4286-B9A2-BA09987A1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03135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产妇保健知识讲课讲稿\n## 1.孕产妇生理心理特点及需求\n### 1.1孕产妇生理特点及变化\n### 1.2孕产妇心理特点及调整\n### 1.3孕产妇保健需求及关注点\n## 2.孕期营养与饮食指导\n### 2.1孕期营养需求及搭配\n### 2.2孕期饮食禁忌及注意事项\n### 2.3孕期体重管理的重要性\n## 3.孕期运动与休息指导\n### 3.1孕期运动方式及选择\n### 3.2孕期运动注意事项及安全指南\n### 3.3孕期休息与睡眠质量提升\n## 4.孕期产检及健康管理\n### 4.1孕期产检时间安排及项目\n### 4.2孕期高危因素及预防措施\n### 4.3孕期健康管理及紧急情况处理\n## 5.母乳喂养及产后康复\n### 5.1母乳喂养的优势及准备\n### 5.2母乳喂养技巧及注意事项\n### 5.3产后康复及注意事项\n## 6.孕产妇心理调适与支持\n### 6.1孕产妇心理压力及应对策略\n### 6.2孕产妇心理调适方法及应用\n### 6.3家庭成员对孕产妇的支持与关爱\n## 7.孕产妇日常生活注意事项\n### 7.1孕产妇日常生活习惯及调整\n### 7.2孕产妇生活环境及安全要求\n### 7.3孕产妇社交活动及限制指南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孕产妇保健知识讲课讲稿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孕产妇生理心理特点及需求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激素水平的变化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身体的适应性变化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胎儿的生长发育</a:t>
                </a:r>
                <a:endParaRPr/>
              </a:p>
            </p:txBody>
          </p:sp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孕妇的生理特点</a:t>
                </a:r>
                <a:endParaRPr/>
              </a:p>
            </p:txBody>
          </p:sp>
        </p:grpSp>
        <p:grpSp>
          <p:nvGrpSpPr>
            <p:cNvPr id="26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乳腺组织的发育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胃肠功能的适应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循环系统的调整</a:t>
                </a:r>
                <a:endParaRPr/>
              </a:p>
            </p:txBody>
          </p:sp>
          <p:sp>
            <p:nvSpPr>
              <p:cNvPr id="26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孕妇的生理变化</a:t>
                </a:r>
                <a:endParaRPr/>
              </a:p>
            </p:txBody>
          </p:sp>
          <p:sp>
            <p:nvSpPr>
              <p:cNvPr id="27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运动的需求</a:t>
                </a:r>
                <a:endParaRPr/>
              </a:p>
            </p:txBody>
          </p:sp>
          <p:sp>
            <p:nvSpPr>
              <p:cNvPr id="27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孕产妇的生理需求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孕产妇生理特点及变化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4" name="组合 28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孕妇的心理特点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焦虑和紧张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自我意识的增强</a:t>
                </a:r>
                <a:endParaRPr/>
              </a:p>
            </p:txBody>
          </p:sp>
          <p:sp>
            <p:nvSpPr>
              <p:cNvPr id="28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孕妇的心理调整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学会放松和调节情绪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建立自信和积极心态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寻求支持和帮助</a:t>
                </a:r>
                <a:endParaRPr/>
              </a:p>
            </p:txBody>
          </p:sp>
          <p:sp>
            <p:nvSpPr>
              <p:cNvPr id="29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孕产妇的心理需求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安全感的需要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关爱和支持的需要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知识和信息的需要</a:t>
                </a:r>
                <a:endParaRPr/>
              </a:p>
            </p:txBody>
          </p:sp>
          <p:sp>
            <p:nvSpPr>
              <p:cNvPr id="29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孕产妇心理特点及调整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孕产妇保健需求及关注点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0" name="组合 29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1" name="组合 30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孕产妇的保健需求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营养保健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运动保健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心理保健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6" name="组合 30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孕产妇的关注点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自身的健康状况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分娩的方式和时间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孕期营养与饮食指导</a:t>
            </a:r>
            <a:endParaRPr/>
          </a:p>
        </p:txBody>
      </p:sp>
      <p:sp>
        <p:nvSpPr>
          <p:cNvPr id="31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孕期营养需求</a:t>
                </a:r>
                <a:endParaRPr/>
              </a:p>
            </p:txBody>
          </p:sp>
          <p:sp>
            <p:nvSpPr>
              <p:cNvPr id="3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碳水化合物的需求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脂肪的需求</a:t>
                </a:r>
                <a:endParaRPr/>
              </a:p>
            </p:txBody>
          </p:sp>
          <p:sp>
            <p:nvSpPr>
              <p:cNvPr id="3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孕期营养搭配</a:t>
                </a:r>
                <a:endParaRPr/>
              </a:p>
            </p:txBody>
          </p:sp>
          <p:sp>
            <p:nvSpPr>
              <p:cNvPr id="3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合理搭配膳食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适量补充营养素</a:t>
                </a:r>
                <a:endParaRPr/>
              </a:p>
            </p:txBody>
          </p:sp>
          <p:sp>
            <p:nvSpPr>
              <p:cNvPr id="3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孕期营养需求及搭配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孕期饮食禁忌及注意事项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4" name="组合 33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5" name="组合 33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孕期饮食禁忌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高糖高脂食物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高盐食物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刺激性食物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0" name="组合 33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孕期饮食注意事项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饮食适量</a:t>
                </a:r>
                <a:endParaRPr/>
              </a:p>
            </p:txBody>
          </p:sp>
          <p:pic>
            <p:nvPicPr>
              <p:cNvPr id="3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孕期体重管理的意义</a:t>
                </a:r>
                <a:endParaRPr/>
              </a:p>
            </p:txBody>
          </p:sp>
          <p:sp>
            <p:nvSpPr>
              <p:cNvPr id="3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维持孕妇的健康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促进胎儿的生长发育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防止孕期并发症</a:t>
                </a:r>
                <a:endParaRPr/>
              </a:p>
            </p:txBody>
          </p:sp>
          <p:sp>
            <p:nvSpPr>
              <p:cNvPr id="3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孕期体重管理的方法</a:t>
                </a:r>
                <a:endParaRPr/>
              </a:p>
            </p:txBody>
          </p:sp>
          <p:sp>
            <p:nvSpPr>
              <p:cNvPr id="3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合理控制饮食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适当进行运动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定期监测体重</a:t>
                </a:r>
                <a:endParaRPr/>
              </a:p>
            </p:txBody>
          </p:sp>
          <p:sp>
            <p:nvSpPr>
              <p:cNvPr id="3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孕期体重管理的重要性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孕期运动与休息指导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孕期运动方式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孕妇瑜伽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散步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游泳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孕期运动选择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根据个人身体状况选择运动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咨询专业医生或营养师的建议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遵循安全运动的原则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孕期运动方式及选择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孕期运动注意事项及安全指南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组合 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孕期运动注意事项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运动强度适中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运动时间适宜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避免剧烈运动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孕期运动安全指南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注意运动环境的安全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穿着舒适的运动服装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随身携带水分和应急物品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孕期休息与睡眠质量提升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孕期休息的重要性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缓解身体疲劳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促进胎儿的生长发育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孕期睡眠质量提升的方法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保持良好的作息规律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创造舒适的睡眠环境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寻求舒适的睡眠姿势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孕期产检及健康管理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孕期产检时间安排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早期产检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中期产检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晚期产检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孕期产检项目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尿常规检查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孕期产检时间安排及项目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https://d.book118.com/028003135135006042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孕产妇保健知识讲课讲稿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2024-09-22T05:51:07.213</cp:lastPrinted>
  <dcterms:created xsi:type="dcterms:W3CDTF">2024-09-21T21:51:07Z</dcterms:created>
  <dcterms:modified xsi:type="dcterms:W3CDTF">2024-09-21T21:51:09Z</dcterms:modified>
</cp:coreProperties>
</file>