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550F-E35F-450A-98FD-E5B4D0D6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4004-9222-4138-9C1F-87E56304C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F2841-0EF1-4B8F-919A-6FEB03F2C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40D6A-49A5-499B-8F59-C2126409F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5C0E2-6347-43C6-9C9C-D07ADEA8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D3FE23-43CD-45E2-8807-9F963F15C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1BB3B-9709-4055-9D89-20204F0B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A32A8-5909-489D-A2DC-3C440896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6D49B-E4A0-4418-91E2-D91C6E91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A9327-9CB0-47D8-A15E-F2A48C0A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CD46E-93B1-4F0E-AC44-1D1BA469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4076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托盘服务技巧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托盘服务的概述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托盘服务的定义</a:t>
            </a:r>
            <a:endParaRPr lang="zh-CN" altLang="en-US"/>
          </a:p>
        </p:txBody>
      </p:sp>
      <p:sp>
        <p:nvSpPr>
          <p:cNvPr id="104888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托盘服务通常在正式场合或高级餐厅中使用，以展示餐厅的专业性和服务水平。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托盘服务是一种餐饮服务方式，服务员使用托盘为客人提供食物和饮料。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托盘服务需要服务员具备良好的平衡能力、协调能力和服务意识。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托盘服务可以提高餐厅的服务效率和客人的用餐体验。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托盘服务的作用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提高服务质量：托盘服务可以提供更加专业、周到的服务，提高顾客满意度。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提高工作效率：通过托盘服务，可以快速、准确地将物品送到指定地点，提高工作效率。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保持物品整洁：托盘服务可以保持物品的整洁，避免物品散落或损坏。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展示企业文化：托盘服务可以展示企业的专业形象和文化底蕴，提高企业的知名度和美誉度。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托盘服务的适用场景</a:t>
            </a:r>
            <a:endParaRPr lang="zh-CN" altLang="en-US"/>
          </a:p>
        </p:txBody>
      </p:sp>
      <p:sp>
        <p:nvSpPr>
          <p:cNvPr id="1048996" name="矩形 31"/>
          <p:cNvSpPr/>
          <p:nvPr>
            <p:custDataLst>
              <p:tags r:id="rId2"/>
            </p:custDataLst>
          </p:nvPr>
        </p:nvSpPr>
        <p:spPr>
          <a:xfrm>
            <a:off x="36963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餐厅、酒店、宴会等餐饮场所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"/>
          <p:cNvSpPr/>
          <p:nvPr>
            <p:custDataLst>
              <p:tags r:id="rId3"/>
            </p:custDataLst>
          </p:nvPr>
        </p:nvSpPr>
        <p:spPr>
          <a:xfrm>
            <a:off x="36963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酒吧、咖啡厅等休闲场所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5"/>
          <p:cNvSpPr/>
          <p:nvPr>
            <p:custDataLst>
              <p:tags r:id="rId4"/>
            </p:custDataLst>
          </p:nvPr>
        </p:nvSpPr>
        <p:spPr>
          <a:xfrm>
            <a:off x="36963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宴会、婚礼等特殊场合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7"/>
          <p:cNvSpPr/>
          <p:nvPr>
            <p:custDataLst>
              <p:tags r:id="rId5"/>
            </p:custDataLst>
          </p:nvPr>
        </p:nvSpPr>
        <p:spPr>
          <a:xfrm>
            <a:off x="36963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商务会议、展览等商务场合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"/>
          <p:cNvSpPr/>
          <p:nvPr>
            <p:custDataLst>
              <p:tags r:id="rId6"/>
            </p:custDataLst>
          </p:nvPr>
        </p:nvSpPr>
        <p:spPr>
          <a:xfrm>
            <a:off x="36963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家庭聚会、朋友聚会等私人场合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托盘服务的技巧</a:t>
            </a:r>
            <a:endParaRPr lang="zh-CN" altLang="en-US"/>
          </a:p>
        </p:txBody>
      </p:sp>
      <p:sp>
        <p:nvSpPr>
          <p:cNvPr id="10490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托盘的选择与使用</a:t>
            </a:r>
            <a:endParaRPr lang="zh-CN" altLang="en-US"/>
          </a:p>
        </p:txBody>
      </p:sp>
      <p:sp>
        <p:nvSpPr>
          <p:cNvPr id="104906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托盘摆放：将菜品按照顺序摆放在托盘上，保持平衡和美观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托盘材质：选择坚固、轻便、易于清洗的材质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托盘大小：根据服务对象的人数和菜品数量选择合适的大小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托盘使用：使用托盘时，保持平稳，避免晃动和倾斜，确保菜品的安全和美观。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托盘的承载与摆放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托盘选择：根据物品重量和形状选择合适的托盘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承载量：确保托盘承载量不超过其最大承载能力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摆放位置：将托盘放在客人视线范围内，方便客人取用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摆放方式：根据物品种类和数量，合理摆放在托盘上，保持平衡和美观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托盘的移动与传递</a:t>
            </a:r>
            <a:endParaRPr lang="zh-CN" altLang="en-US"/>
          </a:p>
        </p:txBody>
      </p:sp>
      <p:sp>
        <p:nvSpPr>
          <p:cNvPr id="104919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托盘移动：保持平稳，避免倾斜或摇晃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托盘回收：及时回收，保持清洁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托盘放置：平稳放置，避免碰撞或滑落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托盘传递：双手递送，确保安全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托盘的整理与清洁</a:t>
            </a:r>
            <a:endParaRPr lang="zh-CN" altLang="en-US"/>
          </a:p>
        </p:txBody>
      </p:sp>
      <p:sp>
        <p:nvSpPr>
          <p:cNvPr id="104927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托盘分类：根据用途和材质进行分类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托盘清洁：使用专用清洁剂和工具进行清洁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托盘消毒：使用消毒剂进行消毒，确保卫生安全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托盘保养：定期检查托盘，及时更换破损或老化的托盘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托盘服务的注意事项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安全注意事项</a:t>
            </a:r>
            <a:endParaRPr lang="zh-CN" altLang="en-US"/>
          </a:p>
        </p:txBody>
      </p:sp>
      <p:sp>
        <p:nvSpPr>
          <p:cNvPr id="1049356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8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托盘上物品应轻拿轻放，避免损坏或摔碎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4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托盘应远离火源、热源和电源，避免发生火灾或触电事故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托盘应平稳放置，避免倾斜或摇晃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托盘上物品应摆放整齐，避免碰撞或滑落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https://d.book118.com/028004076127006022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Wingdings</vt:lpstr>
      <vt:lpstr>Office Theme</vt:lpstr>
      <vt:lpstr>托盘服务技巧</vt:lpstr>
      <vt:lpstr>目录</vt:lpstr>
      <vt:lpstr>添加章节标题</vt:lpstr>
      <vt:lpstr>托盘服务的概述</vt:lpstr>
      <vt:lpstr>托盘服务的定义</vt:lpstr>
      <vt:lpstr>托盘服务的作用</vt:lpstr>
      <vt:lpstr>托盘服务的适用场景</vt:lpstr>
      <vt:lpstr>托盘服务的技巧</vt:lpstr>
      <vt:lpstr>托盘的选择与使用</vt:lpstr>
      <vt:lpstr>托盘的承载与摆放</vt:lpstr>
      <vt:lpstr>托盘的移动与传递</vt:lpstr>
      <vt:lpstr>托盘的整理与清洁</vt:lpstr>
      <vt:lpstr>托盘服务的注意事项</vt:lpstr>
      <vt:lpstr>安全注意事项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2024-08-29T02:33:41.108</cp:lastPrinted>
  <dcterms:created xsi:type="dcterms:W3CDTF">2024-08-28T18:33:41Z</dcterms:created>
  <dcterms:modified xsi:type="dcterms:W3CDTF">2024-08-28T18:33:43Z</dcterms:modified>
</cp:coreProperties>
</file>