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FCF70C-FA16-49BA-9E50-7512BC111C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461134-6305-4FCC-BCFF-BA34A73FC9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317D2D-2780-4600-806A-8A3A4DB72E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17911A-DB41-4BA0-9027-04B5BB4472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BECC336-A3C9-488D-8289-EA9C9FF0E2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1397E1-FDBD-4057-820B-A5514BF749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20270F-0700-448A-9D82-03F5C36403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E980AD-46B7-4ACB-8532-2E4B020DCB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148CCD-E48B-4B05-B631-BDF3A66470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BE8065-F8C8-454A-B685-3B298B814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763641-0950-462A-A1B7-E5F279A3EE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006132043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心理健康适应方法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84071" y="4751645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41200" y="5124644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心理健康适应方法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心理健康的自我管理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心理健康的促进策略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心理健康的资源与支持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722" r="2172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9" r="3149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心理健康不仅指没有心理疾病，更强调个体积极、乐观、满意的心理状态。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心理健康是指个体心理、情感和社交方面的良好状态，包括自我认知、情绪调节、压力应对、人际关系等方面。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463" b="144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心理健康与生活质量的关系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心理健康直接影响个体的生活质量，良好的心理状态有助于提高幸福感、增强自我效能感，提高生活满意度。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心理健康有助于个体更好地应对生活中的挑战和压力，提高适应能力，促进个人成长和发展。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9250" r="92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心理健康问题在人群中普遍存在，包括焦虑、抑郁、压力、自卑等心理问题。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不同年龄段、不同社会群体面临的心理问题有所不同，但都需要关注和解决。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心理健康问题的普遍性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心理健康适应方法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042" r="1004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认知行为疗法强调通过认知重构，帮助个体改变不合理的思维模式和行为习惯，以减少情绪困扰和行为问题。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认知重构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认知行为疗法注重应对技能训练，包括如何识别和应对压力、如何管理情绪、如何建立有效的人际关系等。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应对技能训练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认知行为疗法强调自我监控与反馈，帮助个体了解自己的思维模式和行为习惯，以便更好地调整和改变。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自我监控与反馈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认知行为疗法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通过逐渐放松身体各部位的肌肉，降低身体的紧张程度，缓解焦虑和压力。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渐进性肌肉放松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深呼吸与冥想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音乐放松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404" r="1440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通过深呼吸和冥想练习，帮助个体放松身心，减少焦虑和压力。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通过听舒缓的音乐，帮助个体放松身心，缓解紧张情绪。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放松训练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积极心理学强调培养乐观态度，关注个体积极的一面，以提高其心理健康水平。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培养乐观态度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通过培养感恩和感激的心态，帮助个体发现生活中的美好，增强幸福感和满足感。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感恩与感激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通过提高个体的自我效能感，增强其自信心和应对挑战的能力。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自我效能感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积极心理学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通过情绪调节技巧，帮助个体有效地管理情绪，保持情绪稳定。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125" r="131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5583" r="1558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情绪调节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通过培养自我控制和自律能力，帮助个体更好地应对挑战和压力。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自我控制与自律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通过有效的时间管理技巧，帮助个体合理安排时间，提高工作效率和生活质量。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时间管理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自我调节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心理健康的自我管理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情绪识别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积极应对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情绪表达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情绪调节技巧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情绪调节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6107" r="610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学会识别自己的情绪，了解情绪产生的原因和影响。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采取积极的应对方式来处理负面情绪，如通过运动、听音乐、阅读等方式转移注意力。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学会表达自己的情绪，与他人分享自己的感受，以减轻心理压力。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学习并运用情绪调节技巧，如深呼吸、渐进性肌肉放松等。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https://d.book118.com/028006132043006044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2024-09-24T07:35:33.661</cp:lastPrinted>
  <dcterms:created xsi:type="dcterms:W3CDTF">2024-09-23T23:35:33Z</dcterms:created>
  <dcterms:modified xsi:type="dcterms:W3CDTF">2024-09-23T23:35:35Z</dcterms:modified>
</cp:coreProperties>
</file>