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35A07-5F03-42F3-A848-32866DBE5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0ADCB-934B-420F-9F19-EB6411198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E8D6B-34B1-41CB-9898-599A88DA1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5710D-15F4-4932-B3A5-34DA71212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852DEB-AB98-49F7-8094-7B098C12A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9D4B71-093F-42DC-8261-6CF9001F9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BF9777-E631-400D-8DED-1F11F896B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F066D-E9DE-4683-BDB8-C09D49993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FC814-556C-4751-8D74-439259DDD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AD9AB-4276-48F5-B013-EEBC6AF3A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4A7D5-983A-4581-BD96-770B4FDBC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07001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传染病及其预防文库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常见传染病及其预防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新发传染病及其预防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传染病防治政策与法规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传染病是由病原体（如细菌、病毒、真菌等）引起的，能在人与人之间传播的疾病。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传染病可分为甲、乙、丙三类，其中甲类传染病包括鼠疫、霍乱等，乙类传染病包括艾滋病、病毒性肝炎等，丙类传染病包括流行性感冒、疟疾等。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性传播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传染病的传播方式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657" r="96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4938" b="493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7026" r="702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3025" b="302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通过咳嗽、打喷嚏、说话等方式将带有病原体的飞沫传播给他人。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通过接触被病原体污染的物品、水源、食物等，再接触自己的口、鼻、眼等部位而感染。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通过输入被病原体污染的血液或血液制品，或共用注射器、针头等而感染。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某些性传播疾病，如淋病、梅毒等，可通过性接触传播。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传染病可导致个体出现发热、咳嗽、乏力等症状，严重时可危及生命。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对个体健康的影响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792" r="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对公共卫生的影响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传染病的传播可导致社会恐慌、影响经济发展和社会稳定。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传染病的爆发和流行可对公共卫生系统造成巨大压力，需要采取紧急措施加以控制。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传染病的影响与危害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常见传染病及其预防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39" r="125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流感及其预防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流感是一种由流感病毒引起的呼吸道传染病，主要通过飞沫传播。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预防流感的主要措施包括接种流感疫苗、勤洗手、避免接触病人、开窗通风等。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流感高发季节应避免前往人群密集场所，如有疑似症状应及早就医。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流感病毒易变异，需要每年接种疫苗以保持免疫力。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疟疾是一种由疟原虫引起的寄生虫病，主要通过蚊子叮咬传播。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前往疟疾流行区应提前咨询医生并采取预防措施。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疟疾及其预防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预防疟疾的主要措施包括使用蚊帐、驱蚊剂、减少户外活动时间等。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疟疾症状包括发热、头痛、寒战等，应及时就医治疗。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登革热及其预防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登革热是一种由登革病毒引起的虫媒传染病，主要通过蚊子叮咬传播。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预防登革热的主要措施包括减少户外活动时间、穿长袖长裤、使用驱蚊剂等。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在登革热流行区应避免在户外露宿，并清理积水以减少蚊子繁殖。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登革热症状包括发热、头痛、关节痛等，如有疑似症状应及早就医。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艾滋病是一种由人类免疫缺陷病毒（HIV）引起的传染病，主要通过性接触、血液传播和母婴传播。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避免与HIV感染者发生血液接触，如有高危行为应及早检测和治疗。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预防艾滋病的主要措施包括避免不洁性行为、使用安全套、不共用注射器等。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艾滋病症状包括发热、盗汗、淋巴结肿大等，应及时就医治疗。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9633" b="19633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4775" b="4775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艾滋病及其预防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预防结核病的主要措施包括接种卡介苗、保持室内通风、避免与病人密切接触等。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在结核病高发区应加强宣传教育，提高公众对结核病的认识和预防意识。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结核病症状包括咳嗽、咳痰、低热等，如有疑似症状应及早就医。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结核病是一种由结核分枝杆菌引起的传染病，主要通过飞沫传播。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结核病及其预防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新发传染病及其预防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https://d.book118.com/028007001074006026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2024-09-03T22:08:27.612</cp:lastPrinted>
  <dcterms:created xsi:type="dcterms:W3CDTF">2024-09-03T14:08:27Z</dcterms:created>
  <dcterms:modified xsi:type="dcterms:W3CDTF">2024-09-03T14:08:29Z</dcterms:modified>
</cp:coreProperties>
</file>