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8519911-FF4E-404B-8A1E-6D53135E55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4D0DB61-0D9C-43EE-88CA-AB4D7515D4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13996DF-0396-43CD-A2FA-067B32532E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FB149DA-C125-4C75-9E35-962E3F763F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6B0D8D0-77E2-47B5-95CC-21F89FAF07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16A19BF-638C-4C09-A324-5B89417417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C6335DA-1DC6-4293-9639-E58AA95B64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7088552-6381-4054-8C49-BDDAE2EE48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CB44B29-6E06-421C-8781-31E3455B33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B54972D-FF9A-4E87-858D-1917484825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DC5D634-43A8-4F6B-9A79-382263F78C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20.jpeg" /><Relationship Id="rId6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28007025056006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11708" y="1595439"/>
            <a:ext cx="577215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STemi护理查房PPT课件</a:t>
            </a:r>
          </a:p>
        </p:txBody>
      </p:sp>
      <p:sp>
        <p:nvSpPr>
          <p:cNvPr id="4" name="AutoShape 4"/>
          <p:cNvSpPr/>
          <p:nvPr/>
        </p:nvSpPr>
        <p:spPr>
          <a:xfrm>
            <a:off x="1105622" y="5032878"/>
            <a:ext cx="149037" cy="149037"/>
          </a:xfrm>
          <a:prstGeom prst="ellipse">
            <a:avLst/>
          </a:prstGeom>
          <a:solidFill>
            <a:schemeClr val="dk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436425" y="5032878"/>
            <a:ext cx="149037" cy="149037"/>
          </a:xfrm>
          <a:prstGeom prst="ellipse">
            <a:avLst/>
          </a:prstGeom>
          <a:solidFill>
            <a:schemeClr val="dk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1054506" y="5422868"/>
            <a:ext cx="4785198" cy="0"/>
          </a:xfrm>
          <a:prstGeom prst="line">
            <a:avLst/>
          </a:prstGeom>
          <a:ln w="9525">
            <a:solidFill>
              <a:srgbClr val="000000">
                <a:alpha val="100000"/>
              </a:srgbClr>
            </a:solidFill>
            <a:prstDash val="solid"/>
          </a:ln>
        </p:spPr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807827" y="1373505"/>
            <a:ext cx="4792980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STEMI护理基础知识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STEMI护理实践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案例分析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讨论和总结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110775" y="2073592"/>
            <a:ext cx="1835690" cy="27108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8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5340" y="2000511"/>
            <a:ext cx="7405389" cy="1138956"/>
            <a:chOff x="2395340" y="2000511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5340" y="2000511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830007" y="3041231"/>
            <a:ext cx="65360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46" r="3254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0365" r="30365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简要介绍STemi的背景知识，包括定义、发病机制、临床表现和诊断标准等。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介绍STemi（ST段抬高型心肌梗死）的护理查房的目的，即提高护理人员对STemi的认识和护理技能，保障患者安全。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4606" y="1508032"/>
            <a:ext cx="3311882" cy="4326814"/>
          </a:xfrm>
          <a:prstGeom prst="roundRect">
            <a:avLst>
              <a:gd name="adj" fmla="val 95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91478" y="1508032"/>
            <a:ext cx="3311882" cy="4326814"/>
          </a:xfrm>
          <a:prstGeom prst="roundRect">
            <a:avLst>
              <a:gd name="adj" fmla="val 1053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67153" y="1508032"/>
            <a:ext cx="3311882" cy="4326814"/>
          </a:xfrm>
          <a:prstGeom prst="roundRect">
            <a:avLst>
              <a:gd name="adj" fmla="val 924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588266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解释STemi的发病机制，即冠状动脉粥样硬化导致冠状动脉狭窄或闭塞，引起心肌缺血坏死。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363940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阐述STemi的临床表现，包括胸痛、胸闷、呼吸困难等症状，以及心电图和心肌酶谱等辅助检查的异常表现。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rcRect t="8771" b="8771"/>
          <a:stretch>
            <a:fillRect/>
          </a:stretch>
        </p:blipFill>
        <p:spPr>
          <a:xfrm>
            <a:off x="921958" y="1771933"/>
            <a:ext cx="2672865" cy="2203993"/>
          </a:xfrm>
          <a:prstGeom prst="round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t="8771" b="8771"/>
          <a:stretch>
            <a:fillRect/>
          </a:stretch>
        </p:blipFill>
        <p:spPr>
          <a:xfrm>
            <a:off x="4710987" y="1771933"/>
            <a:ext cx="2672865" cy="2203993"/>
          </a:xfrm>
          <a:prstGeom prst="round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t="8771" b="8771"/>
          <a:stretch>
            <a:fillRect/>
          </a:stretch>
        </p:blipFill>
        <p:spPr>
          <a:xfrm>
            <a:off x="8486661" y="1771933"/>
            <a:ext cx="2672865" cy="2203993"/>
          </a:xfrm>
          <a:prstGeom prst="round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763829" y="4240389"/>
            <a:ext cx="291615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明确STemi的定义，即ST段抬高型心肌梗死，是一种急性心肌梗死类型。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定义和概念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5340" y="2000511"/>
            <a:ext cx="7405389" cy="1138956"/>
            <a:chOff x="2395340" y="2000511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5340" y="2000511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830007" y="3041231"/>
            <a:ext cx="65360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STEMI护理基础知识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ST段抬高型心肌梗死（STemi）是一种急性心肌梗死，心电图上出现ST段抬高。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主要由冠状动脉粥样硬化、血栓形成引起。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病因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胸痛、胸闷、呼吸困难等，可伴随心律失常、心力衰竭等并发症。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症状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STEMI疾病概述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通过科学合理的护理，可以降低患者并发症的风险，如心律失常、心力衰竭等。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降低并发症风险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提高康复效果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改善患者生活质量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75" r="1667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专业的护理能够提高患者的康复效果，缩短康复时间，减少复发风险。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优质的护理服务能够提高患者的生活质量，减轻疾病对生活的影响。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STEMI护理的重要性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67" r="3167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2863" r="12863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87" r="3087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3174" r="3174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STEMI护理的基本原则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对患者的生命体征、心电图等进行严密监测，及时发现并处理异常情况。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有效缓解患者的疼痛，减轻焦虑和恐惧情绪。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遵医嘱给予患者药物治疗，确保药物使用正确、安全。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关注患者的心理状态，提供必要的心理支持和疏导。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严密监测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疼痛管理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药物治疗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心理支持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5340" y="2000511"/>
            <a:ext cx="7405389" cy="1138956"/>
            <a:chOff x="2395340" y="2000511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5340" y="2000511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830007" y="3041231"/>
            <a:ext cx="65360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STEMI护理实践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https://d.book118.com/028007025056006040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49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5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2024-09-18T21:01:21.310</cp:lastPrinted>
  <dcterms:created xsi:type="dcterms:W3CDTF">2024-09-18T13:01:21Z</dcterms:created>
  <dcterms:modified xsi:type="dcterms:W3CDTF">2024-09-18T13:01:23Z</dcterms:modified>
</cp:coreProperties>
</file>