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800AE-0903-41E1-99F2-D9A4C9EC8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F3ADA-E91C-4B3D-8C87-4171A635A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15DA3-497C-4A1D-881C-D72F7D50D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FD9D8-0FB2-467A-9176-A710C4966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CA2ACD-02EB-4270-9019-619536B23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AD2A1A-D35C-4082-A2B7-399AFF2C5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533945-3074-4F80-97D2-F1FE098A0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10777-BE9C-4921-91D9-461092D80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396FD-0600-4E85-84C8-72280F076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683CA-3304-4292-AAC3-A6596C2CA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497E3-1366-47F9-9736-085327693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0711706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融侨集团西部品牌策略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融侨集团简介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融侨集团在西部的发展战略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融侨集团的品牌策略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融侨集团在重庆的具体行动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融侨集团的未来展望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融侨集团简介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融侨集团成立于1989年，是中国早期的大型综合性外商投资企业之一。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总部地点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业务领域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总部位于福建省福州市，并在全国范围内设有多个分支机构。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涉及房地产、酒店、商业、文化等多个领域。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房地产开发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融侨集团在房地产领域拥有丰富的开发经验，涵盖住宅、商业、酒店等业态。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融侨物业管理有限公司为融侨集团旗下的物业管理企业，提供专业的物业服务。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金融投资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融侨集团还涉足金融投资领域，包括股权投资、基金管理等。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74" b="143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成为具有国际影响力的综合性企业集团。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为客户提供优质的产品和服务，创造持续的价值增长，为社会和股东创造长期回报。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公司愿景与使命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融侨集团在西部的发展战略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西部地区人口众多，消费市场潜力巨大。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人口基数大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随着国家对西部地区的政策支持，经济增速明显加快。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经济增长迅速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随着居民收入水平的提高，消费需求呈现多样化趋势。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消费需求多样化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西部地区的市场潜力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融侨集团将通过优化资源配置，提高投资效益和市场竞争力。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投资领域多元化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融侨集团计划在西部地区投资多个领域，包括房地产、金融、教育等。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建设重点项目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融侨集团将选择具有战略意义的重点项目进行投资，推动当地经济发展。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融侨集团在西部的发展计划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536" r="2553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与政府建立良好关系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融侨集团将与当地政府建立良好的合作关系，争取政策支持和资源倾斜。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寻求企业合作机会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融侨集团将积极寻求与当地企业的合作机会，实现互利共赢。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参与公益事业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融侨集团将积极参与当地的公益事业，回馈社会。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与当地政府和企业的合作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融侨集团的品牌策略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https://d.book118.com/028007117064006030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2024-09-06T23:47:26.687</cp:lastPrinted>
  <dcterms:created xsi:type="dcterms:W3CDTF">2024-09-06T15:47:26Z</dcterms:created>
  <dcterms:modified xsi:type="dcterms:W3CDTF">2024-09-06T15:47:28Z</dcterms:modified>
</cp:coreProperties>
</file>