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CEB16E-03C7-4613-8CEF-E053D5E44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A1959-191C-4128-AB81-BD0D8B03E7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CE20AD-515D-41E2-BE9D-E32A4B994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E54528-4B7F-41CE-B74D-923A516F78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706B13-2608-4BC4-85E9-DB387E883C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3110A0-E2C8-4FE3-815C-6F4B7D7AEB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05AD16-8C9C-40B0-95C0-A04627575B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41F741-CFA4-4B43-91E4-19DA87CC56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D14291-C4DD-4D5B-A0CA-7F7D7AF89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29A420-C387-4F4F-8F2C-34E6A1182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A8CB12-6586-4343-B075-18EAF256F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1106204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医院感染控制标准对风湿免疫科感染控制的影响与研究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医院感染控制标准概述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风湿免疫科感染控制现状分析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医院感染控制标准对风湿免疫科影响研究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实施医院感染控制标准后效果评价</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阐述风湿免疫科感染控制的现状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风湿免疫科患者因疾病和治疗原因，感染风险较高，因此感染控制至关重要。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4625" r="4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探讨医院感染控制标准对风湿免疫科感染控制的影响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通过实施医院感染控制标准，可以降低风湿免疫科患者感染的发生率，提高医疗质量。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提出研究问题和假设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研究假设实施医院感染控制标准能有效降低风湿免疫科患者感染率。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一些研究表明，实施医院感染控制标准可以降低风湿免疫科患者的感染率，提高医疗质量，但仍需要更多的研究来验证其效果。</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医院感染控制标准在风湿免疫科的应用及效果</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国内外均制定了相应的医院感染控制标准，旨在规范医疗行为，降低医院感染发生率。</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国内外医院感染控制标准概述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目前，针对风湿免疫科患者的感染控制研究相对较少，且主要集中在感染的危险因素、预防措施和治疗效果等方面。</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风湿免疫科感染控制研究现状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医院感染控制标准概述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医院感染是指住院病人在医院内获得的感染，包括在住院期间发生的感染和在医院内获得出院后发生的感染；但不包括入院前已开始或入院时已处于潜伏期的感染。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医院感染定义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感染部位和病原体来源，医院感染可分为内源性感染和外源性感染两大类。内源性感染又称自身感染，是指各种原因引起的患者在医院内遭受自身固有病原体侵袭而发生的医院感染。外源性感染又称交叉感染，是指各种原因引起的患者在医院内遭受非自身固有的病原体侵袭而发生的感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医院感染分类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医院感染控制标准内容</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189" r="16189"/>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消毒隔离制度</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建立并落实消毒隔离制度，包括环境清洁、消毒、隔离措施等，以防止病原体在医院内的传播。</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抗菌药物合理使用</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医院应建立抗菌药物合理使用制度，规范抗菌药物的使用和管理，以减少耐药菌株的产生和传播。</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手卫生规范</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医护人员应严格遵守手卫生规范，包括洗手、手消毒等，以减少手部细菌对患者的交叉感染。</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无菌技术操作规范</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医护人员在进行无菌技术操作时，应严格遵守操作规范，确保无菌物品不被污染，防止手术部位感染等。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风湿免疫科医院感染特点</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感染率高</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风湿免疫科患者由于自身免疫功能紊乱和长期使用免疫抑制剂等原因，容易并发各种感染，感染率较高。</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抗感染治疗困难</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由于风湿免疫科患者长期使用免疫抑制剂等药物，导致机体免疫功能低下，对抗感染治疗反应差，治疗困难。</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感染部位多样</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风湿免疫科患者的感染部位多样，包括呼吸道、泌尿道、消化道、皮肤软组织等。</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病原菌复杂</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风湿免疫科患者感染的病原菌种类繁多，包括细菌、真菌、病毒等。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风湿免疫科感染控制现状分析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467" b="8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风湿免疫科患者多为长期慢性疾病，如类风湿性关节炎、系统性红斑狼疮等，需长期接受免疫抑制剂治疗，导致免疫功能低下，易感染。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患者年龄、基础疾病、并发症、侵入性操作、住院时间等都是风湿免疫科患者发生医院感染的易感因素。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风湿免疫科患者特点与易感因素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易感因素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患者特点</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现有感染控制措施及效果评估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感染控制措施</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目前风湿免疫科主要采取标准预防措施，包括手卫生、个人防护用品使用、环境清洁消毒、无菌技术操作等。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效果评估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通过定期监测医院感染发生率、病原菌分布及耐药性，评估感染控制措施的效果。实践表明，现有措施在一定程度上降低了医院感染的发生率，但仍有改进空间。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部分患者对感染控制的依从性不高，医护人员手卫生执行不到位，环境清洁消毒不彻底等。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存在问题</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随着医疗技术的进步和新型免疫抑制剂的应用，风湿免疫科患者的感染风险不断变化，对感染控制提出了更高的要求。同时，多重耐药菌的出现和传播也给感染控制带来了新的挑战。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挑战</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https://d.book118.com/028011062046006031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2024-09-08T05:39:49.875</cp:lastPrinted>
  <dcterms:created xsi:type="dcterms:W3CDTF">2024-09-07T21:39:49Z</dcterms:created>
  <dcterms:modified xsi:type="dcterms:W3CDTF">2024-09-07T21:39:51Z</dcterms:modified>
</cp:coreProperties>
</file>