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2362E-FEB8-4B4E-93E2-353C14D3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24D0-D854-4814-AC42-4B98DA8B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4AA9D-5BD9-4140-BAD1-89FF3DA6B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30E3E-70AE-43DA-8D05-53C661E64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445F1-D8A5-48F3-BD00-9C7993D3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80BC9-41A0-42B4-A25F-8A96D61B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45723-768A-4C31-B322-6AB5829A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F8FAA-7A4C-4BD2-823F-D6F29003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86D50-0617-4F22-83AB-5C973171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3FFD1-AC33-4BAD-BB31-6AF9C05A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A79B4-A28C-4878-A71C-6B8469C2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201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方案设计中的质量保证与质量检验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设计过程中的质量保证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质量检验方法与标准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质量保证与检验实施效果评估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提升公司形象和竞争力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优质的设计方案能够提升公司在市场上的形象和竞争力，吸引更多客户和业务。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确保设计方案满足用户需求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通过质量保证和质量检验，确保最终设计方案能够准确、全面地满足用户的需求和期望。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提高设计方案的可靠性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通过严格的质量保证措施，减少设计方案中的错误和缺陷，提高方案的可靠性和稳定性。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994" r="2599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包括需求调研、概念设计、详细设计等各个阶段的质量控制和质量检验情况。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设计方案的制定过程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汇报在设计过程中采取的质量保证措施，如评审、测试、验证等，以及这些措施的执行情况和效果。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质量保证措施的执行情况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汇报设计方案的质量检验结果，包括发现的问题、问题的性质、处理措施和处理结果等。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质量检验结果及问题处理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针对设计方案中存在的质量问题和不足，提出持续改进的计划和措施，以提高未来设计方案的质量水平。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43" r="25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93" r="34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质量方针与目标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设定可量化的质量目标，包括产品合格率、客户满意度等关键指标，为质量提升提供明确方向。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制定明确的质量方针，强调质量第一、客户至上的原则，确保全员对质量有统一的认识和行动准则。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6" r="102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建立完善的质量保证组织架构，明确各级质量管理人员的职责和权限，形成有效的质量管控网络。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设立专门的质量检验部门或岗位，负责产品质量的检验、测试和分析工作，确保产品质量的稳定性和可靠性。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制定详细的质量管理流程规范，涵盖从产品设计、原材料采购、生产制造到产品销售等各个环节的质量控制要求。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建立完善的质量管理制度，包括质量奖惩制度、质量事故处理制度等，确保质量管理的严肃性和有效性。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推行全面质量管理理念和方法，如PDCA循环、5W1H分析等，不断提升质量管理水平和产品质量水平。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流程规范与制度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设计过程中的质量保证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23" r="3112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评审设计输入是否符合客户要求和行业标准；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核实设计输入的完整性和准确性；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识别并解决潜在的设计问题和风险；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确保设计输入与设计目标一致。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设计输入评审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验证设计输出是否符合设计输入要求；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评估设计输出的可行性和可制造性；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检查设计输出的完整性和准确性；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确保设计输出满足相关法规和标准要求。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189" r="618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5" b="7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设计输出验证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设计变更控制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建立设计变更流程，确保变更的合理性和可追溯性；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对设计变更进行评审和批准，确保变更符合相关要求；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及时更新设计文档，保持设计的一致性；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监控变更实施过程，确保变更效果符合预期。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https://d.book118.com/028012017107006036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2024-09-16T02:46:43.271</cp:lastPrinted>
  <dcterms:created xsi:type="dcterms:W3CDTF">2024-09-15T18:46:43Z</dcterms:created>
  <dcterms:modified xsi:type="dcterms:W3CDTF">2024-09-15T18:46:45Z</dcterms:modified>
</cp:coreProperties>
</file>