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296D3-BB92-4914-84CA-F3078C98C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CD10C-BFD3-44B9-ACCB-AB54A02AC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556F3-2EF5-46FF-B004-824176599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4FEAD-9E3C-468D-AF69-7F89758F2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B7381F-C887-41E0-BC3A-B4961CB9A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ADF584-E006-4E1D-8A77-A2EB977BF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F651EA-9C01-494F-81E0-001699633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C2405-5126-4D46-B2CD-2DD89BC99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2BC30-65A0-4E9D-8A49-5C4B21FB5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E37BF-5FE7-4A59-ABFA-08C64B9F6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A8B77-A9D0-4299-950B-A5980F162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1305300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小学生课堂互动对教学质量的提升作用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课堂教学互动现状分析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课堂互动对教学质量的提升作用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课堂互动策略与实践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课堂互动效果评估与反思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281" b="3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39" r="12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课堂教学现状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传统的小学课堂教学中，教师往往占据主导地位，学生被动接受知识，缺乏互动和参与。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互动教学的重要性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课堂互动是提高学生参与度、激发学习兴趣、培养创新思维和合作能力的重要途径。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探讨小学生课堂互动对教学质量的提升作用，有助于改进教学方法，提高教学效果，促进小学生的全面发展。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通过实证研究，探讨小学生课堂互动对教学质量的提升作用，为改进教学方法提供理论依据和实践指导。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如何有效地促进小学生课堂互动？不同类型的课堂互动对教学质量有何影响？如何评估课堂互动对教学质量的影响？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课堂教学互动现状分析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老师提出问题，学生回答，这是最常见的互动形式。它可以激发学生的学习兴趣，提高学生的注意力。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问答式互动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学生分组进行讨论，老师给予指导和点评。这种形式可以培养学生的合作精神和沟通能力。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学生扮演课文中的角色，进行对话或表演。这种形式可以让学生更好地理解课文内容，提高口语表达能力。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互动形式及特点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在小学课堂中，互动的频率较高，老师会经常提出问题或组织学生进行讨论。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通过互动，学生可以更好地理解和掌握知识，提高学习效果。同时，互动还可以增强学生的自信心和表达能力。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互动频率与效果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互动效果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互动频率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部分学生在互动中缺乏积极性，不愿意参与讨论或回答问题。此外，有些老师对互动的掌控能力不足，导致互动效果不佳。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学生缺乏积极性的原因可能是对学习内容不感兴趣、自信心不足或害怕出错。老师掌控能力不足的原因可能是缺乏经验、对教学内容不够熟悉或缺乏有效的互动策略。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课堂互动对教学质量的提升作用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通过课堂互动，教师可以引导学生积极参与课堂活动，激发学生的学习兴趣，从而提高学生的学习效果。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激发学生的学习兴趣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学生在课堂互动中能够展示自己的知识和能力，得到教师和同学的认可和赞扬，从而增强学生的自信心，提高学生的自我价值感。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增强学生的自信心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课堂互动可以鼓励学生主动思考问题、提出问题、解决问题，从而培养学生的主动学习能力和自主学习能力。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促进学生的主动学习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提高学生参与度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加深学生的记忆和理解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学生在课堂互动中能够积极参与讨论、交流，加深对知识的记忆和理解，从而提高学生的学习效果。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培养学生的批判性思维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课堂互动可以鼓励学生提出不同的观点和看法，引导学生进行分析、比较、评价，从而培养学生的批判性思维和创新能力。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帮助学生理解抽象概念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通过课堂互动，教师可以利用生动形象的例子、比喻等手段，帮助学生理解抽象的概念和理论，提高学生的理解能力。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增强学生理解能力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https://d.book118.com/028013053007006031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2024-09-07T17:58:18.702</cp:lastPrinted>
  <dcterms:created xsi:type="dcterms:W3CDTF">2024-09-07T09:58:18Z</dcterms:created>
  <dcterms:modified xsi:type="dcterms:W3CDTF">2024-09-07T09:58:20Z</dcterms:modified>
</cp:coreProperties>
</file>