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7A79A-A1CC-4A0E-A7A0-E249DAA6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EB77D-7800-455E-B969-A81E83963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CEE2C-4665-44D5-A2E0-3FB7E784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73808-7B4F-4CAF-9DB9-428D2396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CC02F-4A27-4FF3-AC09-3AB3E1F8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DBC25-F1FF-482C-B9F4-635D4E0C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FC6C2-2F78-41C6-AEE5-1A5558E48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7B230-FF0A-4B6B-AB23-3247298ED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77001-1BCE-4566-A740-7FC6E3AC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D8C31-EF3C-4F99-B3E5-0435D4B0C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19EFD-0343-418C-A6E8-F93C8632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131420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上海创业板收盘分析报告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行业板块分析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个股表现剖析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资金流向与主力动向追踪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技术指标分析与趋势预测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政策法规影响及市场应对策略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创业板市场走势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创业板指数波动情况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详细分析创业板指数的波动范围、振幅及主要影响因素。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行业板块表现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概述创业板各行业板块的涨跌情况，突出表现优异的行业和个股。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市场热点与资金流向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探讨市场热点板块及资金流向，分析资金对创业板市场的影响。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上海创业板指数走势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分析上海创业板指数的日内波动、收盘价及涨跌幅情况。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成分股表现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概述上海创业板成分股的涨跌情况，重点关注领涨领跌个股及其原因。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量价关系分析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分析上海创业板市场的成交量与价格之间的关系，判断市场趋势。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上海创业板表现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国内外经济形势对比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将国内外经济形势进行对比，分析差异及对创业板市场的影响。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国内经济形势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概述国内经济形势，包括GDP增速、工业增加值、消费等数据表现。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国际经济形势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分析国际经济形势，关注主要经济体的货币政策、贸易关系等因素对创业板市场的影响。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国内外经济形势对比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市场预期与风险偏好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探讨市场对未来创业板市场的预期及风险偏好情况，分析可能的市场走势。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机构观点与投资建议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汇总各大机构对创业板市场的观点和投资建议，为投资者提供参考。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投资者情绪分析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通过调查问卷、社交媒体等渠道收集投资者情绪数据，分析投资者对创业板市场的看法和预期。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投资者情绪与市场预期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行业板块分析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领涨行业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科技、医药、消费等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业绩增长稳定，行业前景广阔，受政策扶持等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领涨行业及其特点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领跌行业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能源、地产、金融等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受宏观经济影响，行业周期性调整，政策收紧等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领跌行业及其原因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24" r="39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不同行业在市场中的表现存在明显的轮动现象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行业轮动受多种因素影响，包括宏观经济、政策变化、市场需求等，投资者需密切关注市场动态和行业趋势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行业轮动现象解读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行业轮动表现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受益于人口老龄化和健康意识提高，具有长期增长潜力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受全球能源转型和清洁能源发展影响，传统能源行业面临挑战，但新能源领域具有发展机遇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随着金融科技的发展和监管政策的调整，金融行业将不断创新和变革，提高服务实体经济的能力。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将继续保持快速增长，受益于技术创新和产业升级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受益于居民消费升级和品牌建设，有望实现稳健增长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地产行业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受政策调控和市场需求变化影响，行业整合和转型升级是必然趋势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个股表现剖析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强势个股特征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涨幅较大、成交量活跃、市场关注度高。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公司业绩增长稳健，行业地位突出，受益于行业景气周期或政策扶持等因素，市场资金持续流入。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强势个股特征及原因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弱势个股问题及风险点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弱势个股问题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跌幅较大、成交量萎缩、市场关注度低。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风险点提示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公司业绩下滑或亏损，行业地位不稳，存在重大诉讼或负面新闻等风险因素，市场资金持续流出。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涨幅领先、成交量巨大、市场影响力强。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龙头股表现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龙头股对行业和市场具有较强的引领和带动作用，其表现往往能够影响整个板块和市场的走势。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龙头股表现及影响力评估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https://d.book118.com/028013142014006045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2024-09-25T12:10:17.247</cp:lastPrinted>
  <dcterms:created xsi:type="dcterms:W3CDTF">2024-09-25T04:10:17Z</dcterms:created>
  <dcterms:modified xsi:type="dcterms:W3CDTF">2024-09-25T04:10:19Z</dcterms:modified>
</cp:coreProperties>
</file>