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61EBD28-0135-4086-B2A4-8AE696D7CFCF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102DBF-CFF2-4754-8924-2EF9BC572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F9033E-30F5-40FD-8120-70BAEB7EC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E00113-7AC8-4A1C-A3F9-25148468E9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8A2048-91F2-4354-9A3F-4143FB17B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298606-A9AE-4839-B259-16811DAC8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9B110E-BA8D-4D5E-BE18-402876E38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8AD35E-93C6-46C1-8408-55391B54A9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128F41-1CB9-4B5D-9A3D-D894C47E3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ECEC85-CA6B-4BA4-A9ED-CFF555702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776151-263C-4E40-A5F8-9687FD955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85EF5C-8021-4BE2-A476-D3477D2783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67F52E6-D1E1-4F74-A762-86525F6B45B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CB388D3-FB54-465E-8F61-B09AF2E05B6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Relationship Id="rId4" Type="http://schemas.openxmlformats.org/officeDocument/2006/relationships/image" Target="../media/image1.pn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Relationship Id="rId4" Type="http://schemas.openxmlformats.org/officeDocument/2006/relationships/image" Target="../media/image1.pn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14007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1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2731680" y="1994400"/>
            <a:ext cx="6484680" cy="5652000"/>
          </a:xfrm>
          <a:prstGeom prst="rect">
            <a:avLst/>
          </a:prstGeom>
          <a:ln w="0">
            <a:noFill/>
          </a:ln>
        </p:spPr>
      </p:pic>
      <p:pic>
        <p:nvPicPr>
          <p:cNvPr id="73" name="图片 26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1838520" y="804960"/>
            <a:ext cx="3520080" cy="2998080"/>
          </a:xfrm>
          <a:prstGeom prst="rect">
            <a:avLst/>
          </a:prstGeom>
          <a:ln w="0">
            <a:noFill/>
          </a:ln>
        </p:spPr>
      </p:pic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lt1"/>
                </a:solidFill>
                <a:latin typeface="Arial"/>
                <a:ea typeface="微软雅黑"/>
              </a:rPr>
              <a:t>礼仪细节决定职场成功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7" name="图片 24"/>
          <p:cNvPicPr/>
          <p:nvPr/>
        </p:nvPicPr>
        <p:blipFill>
          <a:blip r:embed="rId3"/>
          <a:srcRect l="84397"/>
          <a:stretch>
            <a:fillRect/>
          </a:stretch>
        </p:blipFill>
        <p:spPr>
          <a:xfrm>
            <a:off x="9623520" y="0"/>
            <a:ext cx="2567880" cy="6857640"/>
          </a:xfrm>
          <a:prstGeom prst="rect">
            <a:avLst/>
          </a:prstGeom>
          <a:ln w="0">
            <a:noFill/>
          </a:ln>
        </p:spPr>
      </p:pic>
      <p:pic>
        <p:nvPicPr>
          <p:cNvPr id="78" name="图片 4"/>
          <p:cNvPicPr/>
          <p:nvPr/>
        </p:nvPicPr>
        <p:blipFill>
          <a:blip r:embed="rId3"/>
          <a:srcRect r="81819"/>
          <a:stretch>
            <a:fillRect/>
          </a:stretch>
        </p:blipFill>
        <p:spPr>
          <a:xfrm>
            <a:off x="0" y="0"/>
            <a:ext cx="2992320" cy="6857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5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礼仪在面试中的重要性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商务宴会礼仪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职场沟通礼仪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职场社交礼仪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1" name="图片 16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8813520" y="501480"/>
            <a:ext cx="4225680" cy="3682800"/>
          </a:xfrm>
          <a:prstGeom prst="rect">
            <a:avLst/>
          </a:prstGeom>
          <a:ln w="0">
            <a:noFill/>
          </a:ln>
        </p:spPr>
      </p:pic>
      <p:pic>
        <p:nvPicPr>
          <p:cNvPr id="82" name="图片 15"/>
          <p:cNvPicPr/>
          <p:nvPr/>
        </p:nvPicPr>
        <p:blipFill>
          <a:blip r:embed="rId3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3" name="图片 29"/>
          <p:cNvPicPr/>
          <p:nvPr/>
        </p:nvPicPr>
        <p:blipFill>
          <a:blip r:embed="rId3"/>
          <a:srcRect l="5562" r="58211" b="25947"/>
          <a:stretch>
            <a:fillRect/>
          </a:stretch>
        </p:blipFill>
        <p:spPr>
          <a:xfrm>
            <a:off x="7921080" y="77400"/>
            <a:ext cx="4692960" cy="3997080"/>
          </a:xfrm>
          <a:prstGeom prst="rect">
            <a:avLst/>
          </a:prstGeom>
          <a:ln w="0">
            <a:noFill/>
          </a:ln>
        </p:spPr>
      </p:pic>
      <p:pic>
        <p:nvPicPr>
          <p:cNvPr id="84" name="图片 13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-286560" y="1621080"/>
            <a:ext cx="5813640" cy="5043960"/>
          </a:xfrm>
          <a:prstGeom prst="rect">
            <a:avLst/>
          </a:prstGeom>
          <a:ln w="0">
            <a:noFill/>
          </a:ln>
        </p:spPr>
      </p:pic>
      <p:sp>
        <p:nvSpPr>
          <p:cNvPr id="8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第一章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8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 rot="20400000">
            <a:off x="881640" y="629280"/>
            <a:ext cx="4024440" cy="3427200"/>
          </a:xfrm>
          <a:prstGeom prst="rect">
            <a:avLst/>
          </a:prstGeom>
          <a:ln w="0">
            <a:noFill/>
          </a:ln>
        </p:spPr>
      </p:pic>
      <p:pic>
        <p:nvPicPr>
          <p:cNvPr id="89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259840" y="6494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9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1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礼仪细节决定职场成功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职场礼仪是成功的关键。在竞争激烈的职场，正确的礼仪细节不仅可以提升个人形象，还能加速职业成功的道路。本章将深入探讨礼仪在职场成功中的重要作用。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94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5" name="图片 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7966440" y="37836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9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礼貌与尊重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7" name="content.1.subtitle"/>
          <p:cNvSpPr/>
          <p:nvPr/>
        </p:nvSpPr>
        <p:spPr>
          <a:xfrm>
            <a:off x="129672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基础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1.title"/>
          <p:cNvSpPr/>
          <p:nvPr/>
        </p:nvSpPr>
        <p:spPr>
          <a:xfrm>
            <a:off x="1297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真诚的礼貌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content.2.subtitle"/>
          <p:cNvSpPr/>
          <p:nvPr/>
        </p:nvSpPr>
        <p:spPr>
          <a:xfrm>
            <a:off x="909180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必备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title"/>
          <p:cNvSpPr/>
          <p:nvPr/>
        </p:nvSpPr>
        <p:spPr>
          <a:xfrm>
            <a:off x="9091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尊重他人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3.subtitle"/>
          <p:cNvSpPr/>
          <p:nvPr/>
        </p:nvSpPr>
        <p:spPr>
          <a:xfrm>
            <a:off x="3895200" y="36151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关键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content.3.title"/>
          <p:cNvSpPr/>
          <p:nvPr/>
        </p:nvSpPr>
        <p:spPr>
          <a:xfrm>
            <a:off x="389592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工作场合表现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content.4.subtitle"/>
          <p:cNvSpPr/>
          <p:nvPr/>
        </p:nvSpPr>
        <p:spPr>
          <a:xfrm>
            <a:off x="649368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深入探讨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" name="content.4.title"/>
          <p:cNvSpPr/>
          <p:nvPr/>
        </p:nvSpPr>
        <p:spPr>
          <a:xfrm>
            <a:off x="649404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重要性与影响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5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6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4830120" y="-698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0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8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形象展示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2.content"/>
          <p:cNvSpPr/>
          <p:nvPr/>
        </p:nvSpPr>
        <p:spPr>
          <a:xfrm>
            <a:off x="3655080" y="317772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职业形象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个人品味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影响职业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content.3.content"/>
          <p:cNvSpPr/>
          <p:nvPr/>
        </p:nvSpPr>
        <p:spPr>
          <a:xfrm>
            <a:off x="6414120" y="317808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职场印象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职业发展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4.content"/>
          <p:cNvSpPr/>
          <p:nvPr/>
        </p:nvSpPr>
        <p:spPr>
          <a:xfrm>
            <a:off x="9168120" y="31780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仪表与着装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8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外在体现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content.1.content"/>
          <p:cNvSpPr/>
          <p:nvPr/>
        </p:nvSpPr>
        <p:spPr>
          <a:xfrm>
            <a:off x="880200" y="317772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仪表仪容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着装得体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0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1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4690080" y="93240"/>
            <a:ext cx="4150080" cy="3534840"/>
          </a:xfrm>
          <a:prstGeom prst="rect">
            <a:avLst/>
          </a:prstGeom>
          <a:ln w="0">
            <a:noFill/>
          </a:ln>
        </p:spPr>
      </p:pic>
      <p:pic>
        <p:nvPicPr>
          <p:cNvPr id="122" name="图片 1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114400" y="36982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沟通技巧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关键技能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有效沟通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技巧多样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沟通方式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挑战与应对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职场沟通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3" name="图片 3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4" name="图片 21"/>
          <p:cNvPicPr/>
          <p:nvPr/>
        </p:nvPicPr>
        <p:blipFill>
          <a:blip r:embed="rId3"/>
          <a:srcRect r="81819"/>
          <a:stretch>
            <a:fillRect/>
          </a:stretch>
        </p:blipFill>
        <p:spPr>
          <a:xfrm>
            <a:off x="-392760" y="3057480"/>
            <a:ext cx="2992320" cy="6857640"/>
          </a:xfrm>
          <a:prstGeom prst="rect">
            <a:avLst/>
          </a:prstGeom>
          <a:ln w="0">
            <a:noFill/>
          </a:ln>
        </p:spPr>
      </p:pic>
      <p:pic>
        <p:nvPicPr>
          <p:cNvPr id="135" name="图片 16"/>
          <p:cNvPicPr/>
          <p:nvPr/>
        </p:nvPicPr>
        <p:blipFill>
          <a:blip r:embed="rId4"/>
          <a:srcRect l="55164" t="24997" r="27493" b="38720"/>
          <a:stretch>
            <a:fillRect/>
          </a:stretch>
        </p:blipFill>
        <p:spPr>
          <a:xfrm>
            <a:off x="8813520" y="5014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礼仪细节的重要性不容小觑，它决定了职场成功的高度。通过真诚的礼貌、合适的仪表与着装、有效的沟通技巧，我们可以在职场中更加出色地展现自我，获得更多机会和成功。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8" name="图片 29"/>
          <p:cNvPicPr/>
          <p:nvPr/>
        </p:nvPicPr>
        <p:blipFill>
          <a:blip r:embed="rId3"/>
          <a:srcRect l="5562" r="58211" b="25947"/>
          <a:stretch>
            <a:fillRect/>
          </a:stretch>
        </p:blipFill>
        <p:spPr>
          <a:xfrm>
            <a:off x="7921080" y="77400"/>
            <a:ext cx="4692960" cy="3997080"/>
          </a:xfrm>
          <a:prstGeom prst="rect">
            <a:avLst/>
          </a:prstGeom>
          <a:ln w="0">
            <a:noFill/>
          </a:ln>
        </p:spPr>
      </p:pic>
      <p:pic>
        <p:nvPicPr>
          <p:cNvPr id="139" name="图片 13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-286560" y="1621080"/>
            <a:ext cx="5813640" cy="5043960"/>
          </a:xfrm>
          <a:prstGeom prst="rect">
            <a:avLst/>
          </a:prstGeom>
          <a:ln w="0">
            <a:noFill/>
          </a:ln>
        </p:spPr>
      </p:pic>
      <p:sp>
        <p:nvSpPr>
          <p:cNvPr id="14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礼仪在面试中的重要性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3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4690080" y="93240"/>
            <a:ext cx="4150080" cy="3534840"/>
          </a:xfrm>
          <a:prstGeom prst="rect">
            <a:avLst/>
          </a:prstGeom>
          <a:ln w="0">
            <a:noFill/>
          </a:ln>
        </p:spPr>
      </p:pic>
      <p:pic>
        <p:nvPicPr>
          <p:cNvPr id="144" name="图片 1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114400" y="36982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面试前的礼仪准备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准备面试前的服装和形象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提前查阅公司信息和行业动态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准备好面试所需的资料和文件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55" name="图片 3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6" name="图片 21"/>
          <p:cNvPicPr/>
          <p:nvPr/>
        </p:nvPicPr>
        <p:blipFill>
          <a:blip r:embed="rId3"/>
          <a:srcRect r="81819"/>
          <a:stretch>
            <a:fillRect/>
          </a:stretch>
        </p:blipFill>
        <p:spPr>
          <a:xfrm>
            <a:off x="-392760" y="3057480"/>
            <a:ext cx="2992320" cy="6857640"/>
          </a:xfrm>
          <a:prstGeom prst="rect">
            <a:avLst/>
          </a:prstGeom>
          <a:ln w="0">
            <a:noFill/>
          </a:ln>
        </p:spPr>
      </p:pic>
      <p:pic>
        <p:nvPicPr>
          <p:cNvPr id="157" name="图片 16"/>
          <p:cNvPicPr/>
          <p:nvPr/>
        </p:nvPicPr>
        <p:blipFill>
          <a:blip r:embed="rId4"/>
          <a:srcRect l="55164" t="24997" r="27493" b="38720"/>
          <a:stretch>
            <a:fillRect/>
          </a:stretch>
        </p:blipFill>
        <p:spPr>
          <a:xfrm>
            <a:off x="8813520" y="5014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81111" lnSpcReduction="20000"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面试中需要注意的礼仪细节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在面试中，注意礼貌待人，言谈举止得体，自信得体并展现专业形象是非常重要的，这些都直接影响到面试官对你的印象和评价。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0" name="图片 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7966440" y="37836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面试礼仪对求职成功的影响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content.1.subtitle"/>
          <p:cNvSpPr/>
          <p:nvPr/>
        </p:nvSpPr>
        <p:spPr>
          <a:xfrm>
            <a:off x="129672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展现良好的形象和态度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content.1.title"/>
          <p:cNvSpPr/>
          <p:nvPr/>
        </p:nvSpPr>
        <p:spPr>
          <a:xfrm>
            <a:off x="1297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增加求职成功的机会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content.2.subtitle"/>
          <p:cNvSpPr/>
          <p:nvPr/>
        </p:nvSpPr>
        <p:spPr>
          <a:xfrm>
            <a:off x="909180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给面试官深刻的印象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2.title"/>
          <p:cNvSpPr/>
          <p:nvPr/>
        </p:nvSpPr>
        <p:spPr>
          <a:xfrm>
            <a:off x="9091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留下良好的第一印象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content.3.subtitle"/>
          <p:cNvSpPr/>
          <p:nvPr/>
        </p:nvSpPr>
        <p:spPr>
          <a:xfrm>
            <a:off x="3895200" y="36151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展示专业素养和才华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content.3.title"/>
          <p:cNvSpPr/>
          <p:nvPr/>
        </p:nvSpPr>
        <p:spPr>
          <a:xfrm>
            <a:off x="389592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提升自身的职业形象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4.subtitle"/>
          <p:cNvSpPr/>
          <p:nvPr/>
        </p:nvSpPr>
        <p:spPr>
          <a:xfrm>
            <a:off x="649368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content.4.title"/>
          <p:cNvSpPr/>
          <p:nvPr/>
        </p:nvSpPr>
        <p:spPr>
          <a:xfrm>
            <a:off x="649404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70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1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4830120" y="-698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7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3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自信与专业形象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content.2.content"/>
          <p:cNvSpPr/>
          <p:nvPr/>
        </p:nvSpPr>
        <p:spPr>
          <a:xfrm>
            <a:off x="3655080" y="317772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保持良好的姿态和眼神交流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表达清晰思路和理念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影响评价因素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content.3.content"/>
          <p:cNvSpPr/>
          <p:nvPr/>
        </p:nvSpPr>
        <p:spPr>
          <a:xfrm>
            <a:off x="6414120" y="317808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外表整洁度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自信和沟通能力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content.4.content"/>
          <p:cNvSpPr/>
          <p:nvPr/>
        </p:nvSpPr>
        <p:spPr>
          <a:xfrm>
            <a:off x="9168120" y="31780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面试中的仪表与言谈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仪表要求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1.content"/>
          <p:cNvSpPr/>
          <p:nvPr/>
        </p:nvSpPr>
        <p:spPr>
          <a:xfrm>
            <a:off x="880200" y="317772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穿着得体整洁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注意言行举止得体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5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6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 rot="20400000">
            <a:off x="881640" y="629280"/>
            <a:ext cx="4024440" cy="3427200"/>
          </a:xfrm>
          <a:prstGeom prst="rect">
            <a:avLst/>
          </a:prstGeom>
          <a:ln w="0">
            <a:noFill/>
          </a:ln>
        </p:spPr>
      </p:pic>
      <p:pic>
        <p:nvPicPr>
          <p:cNvPr id="187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259840" y="6494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8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面试后的感谢信礼仪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在面试后，书写感谢信是一种礼仪，表达感激之情并再次强调自己的优势和诚意。感谢信的内容应当简洁明了，表达对面试机会的珍惜和期待。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92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3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4690080" y="93240"/>
            <a:ext cx="4150080" cy="3534840"/>
          </a:xfrm>
          <a:prstGeom prst="rect">
            <a:avLst/>
          </a:prstGeom>
          <a:ln w="0">
            <a:noFill/>
          </a:ln>
        </p:spPr>
      </p:pic>
      <p:pic>
        <p:nvPicPr>
          <p:cNvPr id="194" name="图片 1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114400" y="36982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面试礼仪的案例分析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言行得体，避免冷场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避免不当言行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穿着整洁得体是基本要求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着装得体重要性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注意礼貌用语和表达方式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注意言谈细节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05" name="图片 3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6" name="图片 29"/>
          <p:cNvPicPr/>
          <p:nvPr/>
        </p:nvPicPr>
        <p:blipFill>
          <a:blip r:embed="rId3"/>
          <a:srcRect l="5562" r="58211" b="25947"/>
          <a:stretch>
            <a:fillRect/>
          </a:stretch>
        </p:blipFill>
        <p:spPr>
          <a:xfrm>
            <a:off x="7921080" y="77400"/>
            <a:ext cx="4692960" cy="3997080"/>
          </a:xfrm>
          <a:prstGeom prst="rect">
            <a:avLst/>
          </a:prstGeom>
          <a:ln w="0">
            <a:noFill/>
          </a:ln>
        </p:spPr>
      </p:pic>
      <p:pic>
        <p:nvPicPr>
          <p:cNvPr id="207" name="图片 13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-286560" y="1621080"/>
            <a:ext cx="5813640" cy="5043960"/>
          </a:xfrm>
          <a:prstGeom prst="rect">
            <a:avLst/>
          </a:prstGeom>
          <a:ln w="0">
            <a:noFill/>
          </a:ln>
        </p:spPr>
      </p:pic>
      <p:sp>
        <p:nvSpPr>
          <p:cNvPr id="20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商务宴会礼仪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1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4690080" y="93240"/>
            <a:ext cx="4150080" cy="3534840"/>
          </a:xfrm>
          <a:prstGeom prst="rect">
            <a:avLst/>
          </a:prstGeom>
          <a:ln w="0">
            <a:noFill/>
          </a:ln>
        </p:spPr>
      </p:pic>
      <p:pic>
        <p:nvPicPr>
          <p:cNvPr id="212" name="图片 1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114400" y="36982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1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商务宴会前的准备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包括场地、服装、时间等方面的准备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商务宴会前的礼仪准备工作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礼仪能增加信任感和关系深度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商务宴会礼仪对商业关系的影响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注意言行举止，保持礼貌和谦逊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如何展现得体的行为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23" name="图片 3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4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4830120" y="-698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2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6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如何展现真诚与尊重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7" name="content.2.content"/>
          <p:cNvSpPr/>
          <p:nvPr/>
        </p:nvSpPr>
        <p:spPr>
          <a:xfrm>
            <a:off x="3655080" y="317772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保持友善微笑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主动寻求交流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尊重他人意见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9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重要性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0" name="content.3.content"/>
          <p:cNvSpPr/>
          <p:nvPr/>
        </p:nvSpPr>
        <p:spPr>
          <a:xfrm>
            <a:off x="6414120" y="317808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良好的交际能力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促进商务合作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增加人际关系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2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content.4.content"/>
          <p:cNvSpPr/>
          <p:nvPr/>
        </p:nvSpPr>
        <p:spPr>
          <a:xfrm>
            <a:off x="9168120" y="31780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餐桌礼仪与交往技巧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6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商务宴会中的餐桌礼仪要点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content.1.content"/>
          <p:cNvSpPr/>
          <p:nvPr/>
        </p:nvSpPr>
        <p:spPr>
          <a:xfrm>
            <a:off x="880200" y="317772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如何使用餐具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如何与其他宾客交流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如何注重细节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38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9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 rot="20400000">
            <a:off x="881640" y="629280"/>
            <a:ext cx="4024440" cy="3427200"/>
          </a:xfrm>
          <a:prstGeom prst="rect">
            <a:avLst/>
          </a:prstGeom>
          <a:ln w="0">
            <a:noFill/>
          </a:ln>
        </p:spPr>
      </p:pic>
      <p:pic>
        <p:nvPicPr>
          <p:cNvPr id="240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259840" y="6494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4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2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商务宴会中的礼品赠送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3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在商务宴会中选择合适的礼品至关重要，礼品要体现对对方的尊重和关心。同时，注意礼品的包装和送达方式，这些细节都能影响商务关系的发展。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45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6" name="图片 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7966440" y="37836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4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商务宴会礼仪的成功案例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8" name="content.1.subtitle"/>
          <p:cNvSpPr/>
          <p:nvPr/>
        </p:nvSpPr>
        <p:spPr>
          <a:xfrm>
            <a:off x="129672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如何在具体场景中应用礼仪知识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9" name="content.1.title"/>
          <p:cNvSpPr/>
          <p:nvPr/>
        </p:nvSpPr>
        <p:spPr>
          <a:xfrm>
            <a:off x="1297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成功案例中的商务宴会礼仪应用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0" name="content.2.subtitle"/>
          <p:cNvSpPr/>
          <p:nvPr/>
        </p:nvSpPr>
        <p:spPr>
          <a:xfrm>
            <a:off x="909180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学习成功案例的经验教训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1" name="content.2.title"/>
          <p:cNvSpPr/>
          <p:nvPr/>
        </p:nvSpPr>
        <p:spPr>
          <a:xfrm>
            <a:off x="9091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提升自己的商务宴会礼仪水平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2" name="content.3.subtitle"/>
          <p:cNvSpPr/>
          <p:nvPr/>
        </p:nvSpPr>
        <p:spPr>
          <a:xfrm>
            <a:off x="3895200" y="36151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不断总结反思，不断提高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3" name="content.3.title"/>
          <p:cNvSpPr/>
          <p:nvPr/>
        </p:nvSpPr>
        <p:spPr>
          <a:xfrm>
            <a:off x="389592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学习商务宴会礼仪技巧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4" name="content.4.subtitle"/>
          <p:cNvSpPr/>
          <p:nvPr/>
        </p:nvSpPr>
        <p:spPr>
          <a:xfrm>
            <a:off x="649368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5" name="content.4.title"/>
          <p:cNvSpPr/>
          <p:nvPr/>
        </p:nvSpPr>
        <p:spPr>
          <a:xfrm>
            <a:off x="649404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56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https://d.book118.com/028014007011006050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139</Paragraphs>
  <Slides>21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礼仪细节决定职场成功</vt:lpstr>
      <vt:lpstr>目录</vt:lpstr>
      <vt:lpstr>第一章 简介</vt:lpstr>
      <vt:lpstr> </vt:lpstr>
      <vt:lpstr>礼貌与尊重</vt:lpstr>
      <vt:lpstr>仪表与着装</vt:lpstr>
      <vt:lpstr>沟通技巧</vt:lpstr>
      <vt:lpstr>结尾</vt:lpstr>
      <vt:lpstr>第2章 礼仪在面试中的重要性</vt:lpstr>
      <vt:lpstr>面试前的礼仪准备</vt:lpstr>
      <vt:lpstr>面试中需要注意的礼仪细节</vt:lpstr>
      <vt:lpstr>面试礼仪对求职成功的影响</vt:lpstr>
      <vt:lpstr>面试中的仪表与言谈</vt:lpstr>
      <vt:lpstr> </vt:lpstr>
      <vt:lpstr>面试礼仪的案例分析</vt:lpstr>
      <vt:lpstr>第3章 商务宴会礼仪</vt:lpstr>
      <vt:lpstr>商务宴会前的准备</vt:lpstr>
      <vt:lpstr>餐桌礼仪与交往技巧</vt:lpstr>
      <vt:lpstr> </vt:lpstr>
      <vt:lpstr>商务宴会礼仪的成功案例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2024-09-29T14:52:16.946</cp:lastPrinted>
  <dcterms:created xsi:type="dcterms:W3CDTF">2024-09-29T06:52:16Z</dcterms:created>
  <dcterms:modified xsi:type="dcterms:W3CDTF">2024-09-29T06:52:19Z</dcterms:modified>
</cp:coreProperties>
</file>