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6F3BF65-75D2-4CDA-B900-412608F41F1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D1615-0AB9-4D38-B3F4-CFEB095D5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3A168-A652-4CAD-97EF-80A0C3EB9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31F86-00B8-40CB-9D6B-4A1B79113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F2CA8-9A4A-4444-AFED-012AFC7B5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6A54B5-F5FD-450C-9C4E-508538B23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D96A67-CADE-491C-B224-521EBAC1B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C4A908-9CDA-489B-8DF7-0850C3976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DBE09-169B-425C-96F3-0D447B73B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3F1A6-37AC-40C1-B550-6A55DBC29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73D84-08C7-4F9F-9029-9B7B6068F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E64EB-A144-47AA-9201-53ACFAB3C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9C04472-C908-4FA4-BDF8-BCD97EB9D2F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FD84752-F727-49B0-BDB0-125F8C8C426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14013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设备维修培训在线学习资源推介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设备维修基础知识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设备维修技能提升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在线学习资源推介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设备维修案例分析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什么是设备维修培训？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设备维修培训是指针对维修人员进行的培训，旨在提升其维修技能和知识。维修人员通过系统的学习和实践，能够不断提高自己的维修水平，更好地应对各种设备故障。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在线学习资源的优势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随时随地进行学习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包括视频教程、模拟练习等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多样性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设备维修培训的必要性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跟上技术发展的步伐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要求不断提高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维修技能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在线学习资源推介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推荐使用具有交互性强的在线学习平台，可以根据个人的学习进度和需求进行灵活安排和学习。通过专业的课程设置和实时的学习辅导，快速提升设备维修技能。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实操练习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故障排除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维修操作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设备维修培训的内容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维修原理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设备维修技能提升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及时纠正错误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提供专业意见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专业指导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技能检测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设备维修基础知识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设备分类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在设备维修过程中，我们会接触到各种不同种类的设备，包括机械设备、电子设备、仪器仪表等。每种设备都有其特点和维修方法，需要我们具备相应的知识和技能。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维修流程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搜寻问题根源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故障排查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替换受损部件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零件更换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延长设备寿命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常见故障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影响设备电路正常运行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电路故障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导致设备无法正常运转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机械故障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影响设备控制系统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软件故障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维修工具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在设备维修过程中，合适的工具能够帮助我们更有效地进行维修工作。常用的维修工具包括多米诺、测量仪器、螺丝刀等，它们在维修过程中起到至关重要的作用。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维修工具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用于连接或加固材料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多米诺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用于测量各项参数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测量仪器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用于拆卸和安装螺丝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螺丝刀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设备维修技能提升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拆装维修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拆装维修是设备维修中至关重要的环节，需要掌握安全操作、维修注意事项、组件拆卸装配等相关技能。正确的拆装操作可以有效提高维修效率，减少损坏风险。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电路维修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使用多米特、示波器等仪器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排除电路故障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查找焊点断路、短路问题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检修电路板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掌握良好的焊接技术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机械维修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机械维修涉及到螺纹连接、轴承更换、润滑保养等各种机械设备的维修技能。掌握这些技能可以有效延长设备的使用寿命，保证设备的正常运转。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仪器检测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使用多功能测试仪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逐步检测各部分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记录数据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准确记录检测结果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为后续维修提供参考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故障诊断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使用故障代码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查阅设备使用手册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按照代码说明进行排查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https://d.book118.com/028014013011006050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设备维修培训在线学习资源推介</vt:lpstr>
      <vt:lpstr>目录</vt:lpstr>
      <vt:lpstr>第1章 简介</vt:lpstr>
      <vt:lpstr> </vt:lpstr>
      <vt:lpstr>在线学习资源的优势</vt:lpstr>
      <vt:lpstr>设备维修培训的必要性</vt:lpstr>
      <vt:lpstr> </vt:lpstr>
      <vt:lpstr>设备维修培训的内容</vt:lpstr>
      <vt:lpstr>设备维修技能提升</vt:lpstr>
      <vt:lpstr>第2章 设备维修基础知识</vt:lpstr>
      <vt:lpstr> </vt:lpstr>
      <vt:lpstr>维修流程</vt:lpstr>
      <vt:lpstr>常见故障</vt:lpstr>
      <vt:lpstr> </vt:lpstr>
      <vt:lpstr>维修工具</vt:lpstr>
      <vt:lpstr>第3章 设备维修技能提升</vt:lpstr>
      <vt:lpstr>拆装维修</vt:lpstr>
      <vt:lpstr>电路维修</vt:lpstr>
      <vt:lpstr> </vt:lpstr>
      <vt:lpstr>故障诊断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2024-09-29T14:52:17.744</cp:lastPrinted>
  <dcterms:created xsi:type="dcterms:W3CDTF">2024-09-29T06:52:17Z</dcterms:created>
  <dcterms:modified xsi:type="dcterms:W3CDTF">2024-09-29T06:52:19Z</dcterms:modified>
</cp:coreProperties>
</file>