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AFBBA-CAF3-4A00-A919-A0656EE13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2D13-F66A-409B-9672-EA1B43E8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76425-AE46-4F6A-ADEF-CEE412D4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BD046-FE70-48D6-B545-720ECD0B1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A4C17-CE80-49E9-832B-4E6C98C5C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996DF-B43D-4BF8-9FD5-53BCBECA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3B04E-C5FD-4C88-8C54-59A609E4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9484A-1212-4300-A185-44392FFA0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A5EAD-6650-4431-9E65-593F641B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35FEA-0A42-482C-8E37-55D3C985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97BD8-EAB8-4FF4-85CE-C983A3354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14025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心理健康对个人成长的推动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心理健康与个人成长关系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心理健康在学业发展中作用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心理健康在职场成功中影响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心理健康在人际关系中作用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心理健康在日常生活中实践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79" r="190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39" r="305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心理健康是指个体在心理、情感和行为方面的健康状态，包括正常的智力、积极的情感、良好的人际关系和适应环境的能力。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心理健康是个人成长和发展的重要基础，对于提高个体的生活质量、促进社会和谐稳定具有重要意义。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正常的智力水平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积极的情感和心态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适应环境的能力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心理健康标准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具备正常的感知、记忆、思维等认知能力，能够适应学习和工作的需要。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保持乐观、开朗、自信的心态，能够积极应对生活中的挑战和压力。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能够适应不同的环境和变化，具备应对挫折和困难的能力。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具备与他人建立良好关系的能力，能够尊重他人、理解他人、关心他人。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包括遗传、环境、社会因素等，如家庭环境、教育方式、工作压力等都可能对心理健康产生影响。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心理健康问题越来越受到社会的关注，但仍然存在许多挑战和问题，如心理健康服务的普及程度不足、专业人才缺乏等。同时，不同人群的心理健康状况也存在差异，如青少年、老年人、特殊群体等需要更多的关注和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心理健康与个人成长关系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问题解决能力增强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8" r="214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281" b="1528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581" b="1158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认知发展促进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心理健康有助于大脑神经网络的优化，提高思维敏捷度和创造力。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通过心理健康的维护，个人可以更有效地集中注意力，提高记忆力和学习效率。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心理健康有助于培养灵活的思维模式，使个人能够更好地应对和解决生活中的挑战和问题。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心理健康有助于个人更好地理解和接纳自己的情绪，保持情绪的稳定和平衡。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压力应对能力增强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通过心理健康的维护，个人可以学会培养和保持积极的情绪，如乐观、自信、满足等。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心理健康有助于提高个人的抗压能力，使个人能够更好地应对生活中的压力和挑战。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情感调节能力提升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心理健康有助于个人更好地处理人际关系，增强社交技能，建立健康的人际网络。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人际关系改善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通过心理健康的维护，个人可以更好地适应社会角色和期望，履行社会职责和义务。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社会角色适应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心理健康有助于个人更好地适应和应对不断变化的社会环境，把握机遇并应对挑战。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环境适应能力提高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社会适应能力增强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心理健康在学业发展中作用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明确、具体、可实现的学习目标能够激发学生的学习动力，并帮助他们保持对学习的热情和兴趣。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通过引导学生认识学习的意义和价值，培养他们的内在动机，使其能够主动、积极地投入学习。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内在动机培养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给予学生及时、积极的反馈和鼓励，肯定他们的努力和成绩，从而增强他们的学习自信心和动力。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正面反馈和鼓励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学习动力激发与保持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考试压力应对策略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压力识别与评估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帮助学生识别考试压力来源和影响，评估自身应对压力的能力和资源。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教授学生有效的情绪调节技巧，如深呼吸、冥想、放松训练等，以缓解考试焦虑和压力。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积极心态培养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引导学生以积极、乐观的心态看待考试和挑战，鼓励他们相信自己的能力和潜力。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https://d.book118.com/028014025031006034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2024-09-12T11:59:49.935</cp:lastPrinted>
  <dcterms:created xsi:type="dcterms:W3CDTF">2024-09-12T03:59:49Z</dcterms:created>
  <dcterms:modified xsi:type="dcterms:W3CDTF">2024-09-12T03:59:52Z</dcterms:modified>
</cp:coreProperties>
</file>